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4" r:id="rId7"/>
    <p:sldId id="261" r:id="rId8"/>
    <p:sldId id="262" r:id="rId9"/>
    <p:sldId id="264" r:id="rId10"/>
    <p:sldId id="285" r:id="rId11"/>
    <p:sldId id="265" r:id="rId12"/>
    <p:sldId id="286" r:id="rId13"/>
    <p:sldId id="266" r:id="rId14"/>
    <p:sldId id="287" r:id="rId15"/>
    <p:sldId id="288" r:id="rId16"/>
    <p:sldId id="267" r:id="rId17"/>
    <p:sldId id="289" r:id="rId18"/>
    <p:sldId id="268" r:id="rId19"/>
    <p:sldId id="295" r:id="rId20"/>
    <p:sldId id="290" r:id="rId21"/>
    <p:sldId id="269" r:id="rId22"/>
    <p:sldId id="270" r:id="rId23"/>
    <p:sldId id="291" r:id="rId24"/>
    <p:sldId id="271" r:id="rId25"/>
    <p:sldId id="272" r:id="rId26"/>
    <p:sldId id="273" r:id="rId27"/>
    <p:sldId id="292" r:id="rId28"/>
    <p:sldId id="274" r:id="rId29"/>
    <p:sldId id="293" r:id="rId30"/>
    <p:sldId id="275" r:id="rId31"/>
    <p:sldId id="294" r:id="rId32"/>
    <p:sldId id="276" r:id="rId33"/>
    <p:sldId id="277" r:id="rId34"/>
    <p:sldId id="278" r:id="rId35"/>
    <p:sldId id="280" r:id="rId36"/>
    <p:sldId id="283" r:id="rId37"/>
    <p:sldId id="281" r:id="rId38"/>
    <p:sldId id="282" r:id="rId3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59"/>
    <p:restoredTop sz="94719"/>
  </p:normalViewPr>
  <p:slideViewPr>
    <p:cSldViewPr snapToGrid="0">
      <p:cViewPr varScale="1">
        <p:scale>
          <a:sx n="152" d="100"/>
          <a:sy n="152" d="100"/>
        </p:scale>
        <p:origin x="9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8/layout/LinedList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dirty="0"/>
            <a:t>Mi az </a:t>
          </a:r>
          <a:r>
            <a:rPr lang="hu-HU" b="1" i="0" dirty="0" err="1"/>
            <a:t>Amoebot</a:t>
          </a:r>
          <a:r>
            <a:rPr lang="hu-HU" b="1" i="0" dirty="0"/>
            <a:t> modell?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AF2289F8-FCF1-4347-93D5-66594D07E488}">
      <dgm:prSet/>
      <dgm:spPr/>
      <dgm:t>
        <a:bodyPr/>
        <a:lstStyle/>
        <a:p>
          <a:r>
            <a:rPr lang="hu-HU" b="0" i="0" dirty="0"/>
            <a:t>Az </a:t>
          </a:r>
          <a:r>
            <a:rPr lang="hu-HU" b="0" i="0" dirty="0" err="1"/>
            <a:t>Amoebot</a:t>
          </a:r>
          <a:r>
            <a:rPr lang="hu-HU" b="0" i="0" dirty="0"/>
            <a:t> modell egy olyan programozható anyagot alkalmazó rendszer, amely </a:t>
          </a:r>
          <a:r>
            <a:rPr lang="hu-HU" b="0" i="0" dirty="0" err="1"/>
            <a:t>nano</a:t>
          </a:r>
          <a:r>
            <a:rPr lang="hu-HU" b="0" i="0" dirty="0"/>
            <a:t>-robotokat használ az alakzatváltás és a mozgás végrehajtására.</a:t>
          </a:r>
          <a:endParaRPr lang="hu-HU" dirty="0"/>
        </a:p>
      </dgm:t>
    </dgm:pt>
    <dgm:pt modelId="{6B1E23A5-2EB8-8340-8B6E-D210BF2450C4}" type="parTrans" cxnId="{2CFACB02-AFBC-AC4E-BD47-C283614278B5}">
      <dgm:prSet/>
      <dgm:spPr/>
      <dgm:t>
        <a:bodyPr/>
        <a:lstStyle/>
        <a:p>
          <a:endParaRPr lang="hu-HU"/>
        </a:p>
      </dgm:t>
    </dgm:pt>
    <dgm:pt modelId="{BB338F84-231F-DE44-8456-4C4DB373C8EE}" type="sibTrans" cxnId="{2CFACB02-AFBC-AC4E-BD47-C283614278B5}">
      <dgm:prSet/>
      <dgm:spPr/>
      <dgm:t>
        <a:bodyPr/>
        <a:lstStyle/>
        <a:p>
          <a:endParaRPr lang="hu-HU"/>
        </a:p>
      </dgm:t>
    </dgm:pt>
    <dgm:pt modelId="{AC88B704-9239-7743-893A-CB84896211CC}">
      <dgm:prSet/>
      <dgm:spPr/>
      <dgm:t>
        <a:bodyPr/>
        <a:lstStyle/>
        <a:p>
          <a:r>
            <a:rPr lang="hu-HU" b="0" i="0" dirty="0"/>
            <a:t>Az </a:t>
          </a:r>
          <a:r>
            <a:rPr lang="hu-HU" b="0" i="0" dirty="0" err="1"/>
            <a:t>Amoebotok</a:t>
          </a:r>
          <a:r>
            <a:rPr lang="hu-HU" b="0" i="0" dirty="0"/>
            <a:t> célja, hogy képesek legyenek egymással kommunikálni és együttműködni, hogy létrehozzanak összetett mozgásokat és átrendeződéseket.</a:t>
          </a:r>
          <a:endParaRPr lang="hu-HU" dirty="0"/>
        </a:p>
      </dgm:t>
    </dgm:pt>
    <dgm:pt modelId="{4F3C6D50-4F88-8F43-9DA2-57C4308C3719}" type="parTrans" cxnId="{988C0B4F-7037-EE41-A47C-2FB14A10647E}">
      <dgm:prSet/>
      <dgm:spPr/>
      <dgm:t>
        <a:bodyPr/>
        <a:lstStyle/>
        <a:p>
          <a:endParaRPr lang="hu-HU"/>
        </a:p>
      </dgm:t>
    </dgm:pt>
    <dgm:pt modelId="{2977A841-8E93-D940-AAB3-17FAC0F569EF}" type="sibTrans" cxnId="{988C0B4F-7037-EE41-A47C-2FB14A10647E}">
      <dgm:prSet/>
      <dgm:spPr/>
      <dgm:t>
        <a:bodyPr/>
        <a:lstStyle/>
        <a:p>
          <a:endParaRPr lang="hu-HU"/>
        </a:p>
      </dgm:t>
    </dgm:pt>
    <dgm:pt modelId="{CB9041E3-B79A-2842-B862-0757ED9A4C6F}" type="pres">
      <dgm:prSet presAssocID="{D64E08AD-4307-114C-8E08-E2126B428EB4}" presName="vert0" presStyleCnt="0">
        <dgm:presLayoutVars>
          <dgm:dir/>
          <dgm:animOne val="branch"/>
          <dgm:animLvl val="lvl"/>
        </dgm:presLayoutVars>
      </dgm:prSet>
      <dgm:spPr/>
    </dgm:pt>
    <dgm:pt modelId="{0401B9ED-2540-FB49-A26A-8A25F6FC36D5}" type="pres">
      <dgm:prSet presAssocID="{715CA833-33D3-A649-A363-5BE3C0B03CFB}" presName="thickLine" presStyleLbl="alignNode1" presStyleIdx="0" presStyleCnt="1"/>
      <dgm:spPr/>
    </dgm:pt>
    <dgm:pt modelId="{13F39B74-2E7B-4245-B6A2-A2DA78C7D338}" type="pres">
      <dgm:prSet presAssocID="{715CA833-33D3-A649-A363-5BE3C0B03CFB}" presName="horz1" presStyleCnt="0"/>
      <dgm:spPr/>
    </dgm:pt>
    <dgm:pt modelId="{06770950-7906-2748-982D-C47256455174}" type="pres">
      <dgm:prSet presAssocID="{715CA833-33D3-A649-A363-5BE3C0B03CFB}" presName="tx1" presStyleLbl="revTx" presStyleIdx="0" presStyleCnt="3"/>
      <dgm:spPr/>
    </dgm:pt>
    <dgm:pt modelId="{A89FA45E-1330-504F-98D1-7463C4A7C195}" type="pres">
      <dgm:prSet presAssocID="{715CA833-33D3-A649-A363-5BE3C0B03CFB}" presName="vert1" presStyleCnt="0"/>
      <dgm:spPr/>
    </dgm:pt>
    <dgm:pt modelId="{F24ED24F-3ED5-6143-A650-ED17A0640602}" type="pres">
      <dgm:prSet presAssocID="{AF2289F8-FCF1-4347-93D5-66594D07E488}" presName="vertSpace2a" presStyleCnt="0"/>
      <dgm:spPr/>
    </dgm:pt>
    <dgm:pt modelId="{DD85BA63-812D-E04C-8AEC-4D7484E12F5F}" type="pres">
      <dgm:prSet presAssocID="{AF2289F8-FCF1-4347-93D5-66594D07E488}" presName="horz2" presStyleCnt="0"/>
      <dgm:spPr/>
    </dgm:pt>
    <dgm:pt modelId="{18334A18-ED8E-324C-BC00-D1ECEE104FAC}" type="pres">
      <dgm:prSet presAssocID="{AF2289F8-FCF1-4347-93D5-66594D07E488}" presName="horzSpace2" presStyleCnt="0"/>
      <dgm:spPr/>
    </dgm:pt>
    <dgm:pt modelId="{F77472A4-9397-A24D-A45D-A83C24A00209}" type="pres">
      <dgm:prSet presAssocID="{AF2289F8-FCF1-4347-93D5-66594D07E488}" presName="tx2" presStyleLbl="revTx" presStyleIdx="1" presStyleCnt="3"/>
      <dgm:spPr/>
    </dgm:pt>
    <dgm:pt modelId="{59283531-E3A1-2149-9D7A-AB32112938CA}" type="pres">
      <dgm:prSet presAssocID="{AF2289F8-FCF1-4347-93D5-66594D07E488}" presName="vert2" presStyleCnt="0"/>
      <dgm:spPr/>
    </dgm:pt>
    <dgm:pt modelId="{27E3901B-4302-184D-A485-61743BF09604}" type="pres">
      <dgm:prSet presAssocID="{AF2289F8-FCF1-4347-93D5-66594D07E488}" presName="thinLine2b" presStyleLbl="callout" presStyleIdx="0" presStyleCnt="2"/>
      <dgm:spPr/>
    </dgm:pt>
    <dgm:pt modelId="{20D4AF93-88E2-A84B-8155-958F5A2ED348}" type="pres">
      <dgm:prSet presAssocID="{AF2289F8-FCF1-4347-93D5-66594D07E488}" presName="vertSpace2b" presStyleCnt="0"/>
      <dgm:spPr/>
    </dgm:pt>
    <dgm:pt modelId="{AB930803-C66A-F445-9487-956E2F951B92}" type="pres">
      <dgm:prSet presAssocID="{AC88B704-9239-7743-893A-CB84896211CC}" presName="horz2" presStyleCnt="0"/>
      <dgm:spPr/>
    </dgm:pt>
    <dgm:pt modelId="{543D1B0E-008F-F841-9D29-586C95ECC4A0}" type="pres">
      <dgm:prSet presAssocID="{AC88B704-9239-7743-893A-CB84896211CC}" presName="horzSpace2" presStyleCnt="0"/>
      <dgm:spPr/>
    </dgm:pt>
    <dgm:pt modelId="{8B76FE4B-D664-4546-94A9-E35B0DF00982}" type="pres">
      <dgm:prSet presAssocID="{AC88B704-9239-7743-893A-CB84896211CC}" presName="tx2" presStyleLbl="revTx" presStyleIdx="2" presStyleCnt="3"/>
      <dgm:spPr/>
    </dgm:pt>
    <dgm:pt modelId="{D6182CC4-D2B0-7440-B143-67781767C3BF}" type="pres">
      <dgm:prSet presAssocID="{AC88B704-9239-7743-893A-CB84896211CC}" presName="vert2" presStyleCnt="0"/>
      <dgm:spPr/>
    </dgm:pt>
    <dgm:pt modelId="{2D51BD03-9F21-FD48-A4D1-50A18383AF04}" type="pres">
      <dgm:prSet presAssocID="{AC88B704-9239-7743-893A-CB84896211CC}" presName="thinLine2b" presStyleLbl="callout" presStyleIdx="1" presStyleCnt="2"/>
      <dgm:spPr/>
    </dgm:pt>
    <dgm:pt modelId="{DDD986CD-735B-3C43-8F30-0F6542891C48}" type="pres">
      <dgm:prSet presAssocID="{AC88B704-9239-7743-893A-CB84896211CC}" presName="vertSpace2b" presStyleCnt="0"/>
      <dgm:spPr/>
    </dgm:pt>
  </dgm:ptLst>
  <dgm:cxnLst>
    <dgm:cxn modelId="{2CFACB02-AFBC-AC4E-BD47-C283614278B5}" srcId="{715CA833-33D3-A649-A363-5BE3C0B03CFB}" destId="{AF2289F8-FCF1-4347-93D5-66594D07E488}" srcOrd="0" destOrd="0" parTransId="{6B1E23A5-2EB8-8340-8B6E-D210BF2450C4}" sibTransId="{BB338F84-231F-DE44-8456-4C4DB373C8EE}"/>
    <dgm:cxn modelId="{C9ABB914-61F1-A843-8C23-53AC31D39773}" type="presOf" srcId="{715CA833-33D3-A649-A363-5BE3C0B03CFB}" destId="{06770950-7906-2748-982D-C47256455174}" srcOrd="0" destOrd="0" presId="urn:microsoft.com/office/officeart/2008/layout/LinedList"/>
    <dgm:cxn modelId="{988C0B4F-7037-EE41-A47C-2FB14A10647E}" srcId="{715CA833-33D3-A649-A363-5BE3C0B03CFB}" destId="{AC88B704-9239-7743-893A-CB84896211CC}" srcOrd="1" destOrd="0" parTransId="{4F3C6D50-4F88-8F43-9DA2-57C4308C3719}" sibTransId="{2977A841-8E93-D940-AAB3-17FAC0F569EF}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F6397859-AE43-D846-82C4-BE3E84468D8B}" type="presOf" srcId="{D64E08AD-4307-114C-8E08-E2126B428EB4}" destId="{CB9041E3-B79A-2842-B862-0757ED9A4C6F}" srcOrd="0" destOrd="0" presId="urn:microsoft.com/office/officeart/2008/layout/LinedList"/>
    <dgm:cxn modelId="{821874A7-844B-CC43-B7C3-8434090F81A7}" type="presOf" srcId="{AC88B704-9239-7743-893A-CB84896211CC}" destId="{8B76FE4B-D664-4546-94A9-E35B0DF00982}" srcOrd="0" destOrd="0" presId="urn:microsoft.com/office/officeart/2008/layout/LinedList"/>
    <dgm:cxn modelId="{673B1AC5-0184-8E4B-B5D3-7FBB4E7CC7AF}" type="presOf" srcId="{AF2289F8-FCF1-4347-93D5-66594D07E488}" destId="{F77472A4-9397-A24D-A45D-A83C24A00209}" srcOrd="0" destOrd="0" presId="urn:microsoft.com/office/officeart/2008/layout/LinedList"/>
    <dgm:cxn modelId="{4746EB06-923D-064F-9363-B90D4389D118}" type="presParOf" srcId="{CB9041E3-B79A-2842-B862-0757ED9A4C6F}" destId="{0401B9ED-2540-FB49-A26A-8A25F6FC36D5}" srcOrd="0" destOrd="0" presId="urn:microsoft.com/office/officeart/2008/layout/LinedList"/>
    <dgm:cxn modelId="{78983CB8-BDBD-2449-9BD3-A7D9D5C2F308}" type="presParOf" srcId="{CB9041E3-B79A-2842-B862-0757ED9A4C6F}" destId="{13F39B74-2E7B-4245-B6A2-A2DA78C7D338}" srcOrd="1" destOrd="0" presId="urn:microsoft.com/office/officeart/2008/layout/LinedList"/>
    <dgm:cxn modelId="{090C8EB4-964E-1144-BFBD-7328A1854A07}" type="presParOf" srcId="{13F39B74-2E7B-4245-B6A2-A2DA78C7D338}" destId="{06770950-7906-2748-982D-C47256455174}" srcOrd="0" destOrd="0" presId="urn:microsoft.com/office/officeart/2008/layout/LinedList"/>
    <dgm:cxn modelId="{75D80058-CD70-4940-AA69-A0D50827C5F6}" type="presParOf" srcId="{13F39B74-2E7B-4245-B6A2-A2DA78C7D338}" destId="{A89FA45E-1330-504F-98D1-7463C4A7C195}" srcOrd="1" destOrd="0" presId="urn:microsoft.com/office/officeart/2008/layout/LinedList"/>
    <dgm:cxn modelId="{C5E32082-00A7-3A40-8335-9C25B2F86DAE}" type="presParOf" srcId="{A89FA45E-1330-504F-98D1-7463C4A7C195}" destId="{F24ED24F-3ED5-6143-A650-ED17A0640602}" srcOrd="0" destOrd="0" presId="urn:microsoft.com/office/officeart/2008/layout/LinedList"/>
    <dgm:cxn modelId="{6E34A327-79F0-EB41-9863-C471B9A1907F}" type="presParOf" srcId="{A89FA45E-1330-504F-98D1-7463C4A7C195}" destId="{DD85BA63-812D-E04C-8AEC-4D7484E12F5F}" srcOrd="1" destOrd="0" presId="urn:microsoft.com/office/officeart/2008/layout/LinedList"/>
    <dgm:cxn modelId="{D3020529-8BE3-A141-B702-A4E4FF5A21BD}" type="presParOf" srcId="{DD85BA63-812D-E04C-8AEC-4D7484E12F5F}" destId="{18334A18-ED8E-324C-BC00-D1ECEE104FAC}" srcOrd="0" destOrd="0" presId="urn:microsoft.com/office/officeart/2008/layout/LinedList"/>
    <dgm:cxn modelId="{980B3E77-52F5-0C4B-BBD2-3B4527D5E848}" type="presParOf" srcId="{DD85BA63-812D-E04C-8AEC-4D7484E12F5F}" destId="{F77472A4-9397-A24D-A45D-A83C24A00209}" srcOrd="1" destOrd="0" presId="urn:microsoft.com/office/officeart/2008/layout/LinedList"/>
    <dgm:cxn modelId="{AF0CDA6E-0E31-074B-82D6-D70EE90F7C22}" type="presParOf" srcId="{DD85BA63-812D-E04C-8AEC-4D7484E12F5F}" destId="{59283531-E3A1-2149-9D7A-AB32112938CA}" srcOrd="2" destOrd="0" presId="urn:microsoft.com/office/officeart/2008/layout/LinedList"/>
    <dgm:cxn modelId="{15B02CB4-DC9E-2E4A-B8B5-F701005490AF}" type="presParOf" srcId="{A89FA45E-1330-504F-98D1-7463C4A7C195}" destId="{27E3901B-4302-184D-A485-61743BF09604}" srcOrd="2" destOrd="0" presId="urn:microsoft.com/office/officeart/2008/layout/LinedList"/>
    <dgm:cxn modelId="{050E1AAC-6CF6-0B4F-AA51-B3E0A0475C2A}" type="presParOf" srcId="{A89FA45E-1330-504F-98D1-7463C4A7C195}" destId="{20D4AF93-88E2-A84B-8155-958F5A2ED348}" srcOrd="3" destOrd="0" presId="urn:microsoft.com/office/officeart/2008/layout/LinedList"/>
    <dgm:cxn modelId="{CA24C946-C780-5F48-B3C0-45B744979B57}" type="presParOf" srcId="{A89FA45E-1330-504F-98D1-7463C4A7C195}" destId="{AB930803-C66A-F445-9487-956E2F951B92}" srcOrd="4" destOrd="0" presId="urn:microsoft.com/office/officeart/2008/layout/LinedList"/>
    <dgm:cxn modelId="{1FD2D159-BAB8-1E48-B4EB-B8996C53C5EA}" type="presParOf" srcId="{AB930803-C66A-F445-9487-956E2F951B92}" destId="{543D1B0E-008F-F841-9D29-586C95ECC4A0}" srcOrd="0" destOrd="0" presId="urn:microsoft.com/office/officeart/2008/layout/LinedList"/>
    <dgm:cxn modelId="{C50EB468-CA8D-4A48-A38F-EF421DB5F8F1}" type="presParOf" srcId="{AB930803-C66A-F445-9487-956E2F951B92}" destId="{8B76FE4B-D664-4546-94A9-E35B0DF00982}" srcOrd="1" destOrd="0" presId="urn:microsoft.com/office/officeart/2008/layout/LinedList"/>
    <dgm:cxn modelId="{1C368992-DFF3-DA42-9C62-17A4B606B774}" type="presParOf" srcId="{AB930803-C66A-F445-9487-956E2F951B92}" destId="{D6182CC4-D2B0-7440-B143-67781767C3BF}" srcOrd="2" destOrd="0" presId="urn:microsoft.com/office/officeart/2008/layout/LinedList"/>
    <dgm:cxn modelId="{2F69F47F-D899-E047-BE14-48C4C0BBB8E4}" type="presParOf" srcId="{A89FA45E-1330-504F-98D1-7463C4A7C195}" destId="{2D51BD03-9F21-FD48-A4D1-50A18383AF04}" srcOrd="5" destOrd="0" presId="urn:microsoft.com/office/officeart/2008/layout/LinedList"/>
    <dgm:cxn modelId="{A73E88C3-FF08-0442-B732-1F808FF2AD18}" type="presParOf" srcId="{A89FA45E-1330-504F-98D1-7463C4A7C195}" destId="{DDD986CD-735B-3C43-8F30-0F6542891C4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 err="1"/>
            <a:t>Meta</a:t>
          </a:r>
          <a:r>
            <a:rPr lang="hu-HU" b="1" i="0" u="none" dirty="0"/>
            <a:t>-modulok kialakítása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F4589C61-F657-2E4A-8385-2174F6DD5FA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 </a:t>
          </a:r>
          <a:r>
            <a:rPr lang="hu-HU" b="0" i="0" u="none" dirty="0" err="1"/>
            <a:t>meta</a:t>
          </a:r>
          <a:r>
            <a:rPr lang="hu-HU" b="0" i="0" u="none"/>
            <a:t>-modulok rombusz és hatszög alakú struktúrák, amelyek lehetővé teszik a hatékonyabb átrendeződést és mozgást.</a:t>
          </a:r>
        </a:p>
      </dgm:t>
    </dgm:pt>
    <dgm:pt modelId="{8974B296-3005-4F40-89CF-5506CC25743A}" type="parTrans" cxnId="{C76FE161-BDD1-3647-88CA-2C0BC7B69C9F}">
      <dgm:prSet/>
      <dgm:spPr/>
      <dgm:t>
        <a:bodyPr/>
        <a:lstStyle/>
        <a:p>
          <a:endParaRPr lang="hu-HU"/>
        </a:p>
      </dgm:t>
    </dgm:pt>
    <dgm:pt modelId="{BEE7EC5F-BDC1-4943-982E-53C13AA405D6}" type="sibTrans" cxnId="{C76FE161-BDD1-3647-88CA-2C0BC7B69C9F}">
      <dgm:prSet/>
      <dgm:spPr/>
      <dgm:t>
        <a:bodyPr/>
        <a:lstStyle/>
        <a:p>
          <a:endParaRPr lang="hu-HU"/>
        </a:p>
      </dgm:t>
    </dgm:pt>
    <dgm:pt modelId="{F2F56E23-E4FC-004C-97D3-7B9C2E319FD3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93C8C39C-0756-6F43-BA4A-C6DED05EB9B5}" type="pres">
      <dgm:prSet presAssocID="{715CA833-33D3-A649-A363-5BE3C0B03CFB}" presName="parentLin" presStyleCnt="0"/>
      <dgm:spPr/>
    </dgm:pt>
    <dgm:pt modelId="{E8A7E5E7-AC0A-1846-866C-78F70FAB9E68}" type="pres">
      <dgm:prSet presAssocID="{715CA833-33D3-A649-A363-5BE3C0B03CFB}" presName="parentLeftMargin" presStyleLbl="node1" presStyleIdx="0" presStyleCnt="1"/>
      <dgm:spPr/>
    </dgm:pt>
    <dgm:pt modelId="{A075027C-E867-7A4F-B651-E1F1B494A37C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003B9FF-DD55-7F4F-BE0A-52873914B704}" type="pres">
      <dgm:prSet presAssocID="{715CA833-33D3-A649-A363-5BE3C0B03CFB}" presName="negativeSpace" presStyleCnt="0"/>
      <dgm:spPr/>
    </dgm:pt>
    <dgm:pt modelId="{8BEBFB5F-3DA8-DA46-BE2B-A331DA215008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EE79C3B-EB7D-F94B-A7A1-BE76F7989B21}" type="presOf" srcId="{715CA833-33D3-A649-A363-5BE3C0B03CFB}" destId="{A075027C-E867-7A4F-B651-E1F1B494A37C}" srcOrd="1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C76FE161-BDD1-3647-88CA-2C0BC7B69C9F}" srcId="{715CA833-33D3-A649-A363-5BE3C0B03CFB}" destId="{F4589C61-F657-2E4A-8385-2174F6DD5FAD}" srcOrd="0" destOrd="0" parTransId="{8974B296-3005-4F40-89CF-5506CC25743A}" sibTransId="{BEE7EC5F-BDC1-4943-982E-53C13AA405D6}"/>
    <dgm:cxn modelId="{7CE19F72-E6A3-7640-8EB8-57FFCBC66CED}" type="presOf" srcId="{D64E08AD-4307-114C-8E08-E2126B428EB4}" destId="{F2F56E23-E4FC-004C-97D3-7B9C2E319FD3}" srcOrd="0" destOrd="0" presId="urn:microsoft.com/office/officeart/2005/8/layout/list1"/>
    <dgm:cxn modelId="{B56F37D7-D69B-4642-A87C-71105319E16E}" type="presOf" srcId="{F4589C61-F657-2E4A-8385-2174F6DD5FAD}" destId="{8BEBFB5F-3DA8-DA46-BE2B-A331DA215008}" srcOrd="0" destOrd="0" presId="urn:microsoft.com/office/officeart/2005/8/layout/list1"/>
    <dgm:cxn modelId="{4DFDEADC-E025-594E-AFCD-A38151F7F792}" type="presOf" srcId="{715CA833-33D3-A649-A363-5BE3C0B03CFB}" destId="{E8A7E5E7-AC0A-1846-866C-78F70FAB9E68}" srcOrd="0" destOrd="0" presId="urn:microsoft.com/office/officeart/2005/8/layout/list1"/>
    <dgm:cxn modelId="{5A226D04-87CA-3E4F-A217-A60EF776D8DC}" type="presParOf" srcId="{F2F56E23-E4FC-004C-97D3-7B9C2E319FD3}" destId="{93C8C39C-0756-6F43-BA4A-C6DED05EB9B5}" srcOrd="0" destOrd="0" presId="urn:microsoft.com/office/officeart/2005/8/layout/list1"/>
    <dgm:cxn modelId="{99E7D50E-7C69-A64D-A3FA-9A3618BA50EA}" type="presParOf" srcId="{93C8C39C-0756-6F43-BA4A-C6DED05EB9B5}" destId="{E8A7E5E7-AC0A-1846-866C-78F70FAB9E68}" srcOrd="0" destOrd="0" presId="urn:microsoft.com/office/officeart/2005/8/layout/list1"/>
    <dgm:cxn modelId="{7287CB06-C2DE-A44B-930B-E9BA353110F3}" type="presParOf" srcId="{93C8C39C-0756-6F43-BA4A-C6DED05EB9B5}" destId="{A075027C-E867-7A4F-B651-E1F1B494A37C}" srcOrd="1" destOrd="0" presId="urn:microsoft.com/office/officeart/2005/8/layout/list1"/>
    <dgm:cxn modelId="{92A0055B-6B5F-BC4A-9DD9-C68A32822B51}" type="presParOf" srcId="{F2F56E23-E4FC-004C-97D3-7B9C2E319FD3}" destId="{F003B9FF-DD55-7F4F-BE0A-52873914B704}" srcOrd="1" destOrd="0" presId="urn:microsoft.com/office/officeart/2005/8/layout/list1"/>
    <dgm:cxn modelId="{BF6C71F9-4902-4E4E-B053-CEF4FCF87151}" type="presParOf" srcId="{F2F56E23-E4FC-004C-97D3-7B9C2E319FD3}" destId="{8BEBFB5F-3DA8-DA46-BE2B-A331DA21500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Mozgási primitívek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655BABC9-C954-3F48-BE24-4AB7E255D3D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 </a:t>
          </a:r>
          <a:r>
            <a:rPr lang="hu-HU" b="0" i="0" u="none" dirty="0" err="1"/>
            <a:t>meta</a:t>
          </a:r>
          <a:r>
            <a:rPr lang="hu-HU" b="0" i="0" u="none" dirty="0"/>
            <a:t>-modulok különféle mozgási primitíveket alkalmaznak, mint például csúszás, forgás és </a:t>
          </a:r>
          <a:r>
            <a:rPr lang="hu-HU" b="0" i="0" u="none" dirty="0" err="1"/>
            <a:t>alagutazás</a:t>
          </a:r>
          <a:r>
            <a:rPr lang="hu-HU" b="0" i="0" u="none" dirty="0"/>
            <a:t>, amelyek segítségével gyorsabban és pontosabban átalakíthatják a formájukat.</a:t>
          </a:r>
        </a:p>
      </dgm:t>
    </dgm:pt>
    <dgm:pt modelId="{78DCDC0A-ECD2-034C-B993-448C4E44DA4B}" type="parTrans" cxnId="{14C6AD39-35DB-124B-9EEF-C94858BE1BAC}">
      <dgm:prSet/>
      <dgm:spPr/>
      <dgm:t>
        <a:bodyPr/>
        <a:lstStyle/>
        <a:p>
          <a:endParaRPr lang="hu-HU"/>
        </a:p>
      </dgm:t>
    </dgm:pt>
    <dgm:pt modelId="{7DC09F1E-EFFC-1F43-A95E-0032E2351097}" type="sibTrans" cxnId="{14C6AD39-35DB-124B-9EEF-C94858BE1BAC}">
      <dgm:prSet/>
      <dgm:spPr/>
      <dgm:t>
        <a:bodyPr/>
        <a:lstStyle/>
        <a:p>
          <a:endParaRPr lang="hu-HU"/>
        </a:p>
      </dgm:t>
    </dgm:pt>
    <dgm:pt modelId="{15AA7024-5A51-C54F-B7A1-2B2FA59BAF4B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3B56DE77-DD47-C64B-8236-88C06D8F0780}" type="pres">
      <dgm:prSet presAssocID="{715CA833-33D3-A649-A363-5BE3C0B03CFB}" presName="parentLin" presStyleCnt="0"/>
      <dgm:spPr/>
    </dgm:pt>
    <dgm:pt modelId="{6F62F1C4-7DC7-6D44-9DFC-9F5BBE4AA5CF}" type="pres">
      <dgm:prSet presAssocID="{715CA833-33D3-A649-A363-5BE3C0B03CFB}" presName="parentLeftMargin" presStyleLbl="node1" presStyleIdx="0" presStyleCnt="1"/>
      <dgm:spPr/>
    </dgm:pt>
    <dgm:pt modelId="{40DA92E3-055F-FB4B-BCCE-5EE6BB715AF7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DE9C289-311C-E64E-84C9-203FFB93C235}" type="pres">
      <dgm:prSet presAssocID="{715CA833-33D3-A649-A363-5BE3C0B03CFB}" presName="negativeSpace" presStyleCnt="0"/>
      <dgm:spPr/>
    </dgm:pt>
    <dgm:pt modelId="{0112A7D7-A75E-554D-8434-53002383D868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4C6AD39-35DB-124B-9EEF-C94858BE1BAC}" srcId="{715CA833-33D3-A649-A363-5BE3C0B03CFB}" destId="{655BABC9-C954-3F48-BE24-4AB7E255D3D2}" srcOrd="0" destOrd="0" parTransId="{78DCDC0A-ECD2-034C-B993-448C4E44DA4B}" sibTransId="{7DC09F1E-EFFC-1F43-A95E-0032E2351097}"/>
    <dgm:cxn modelId="{DD38294E-6BC6-5043-8A66-824C55AE32DA}" type="presOf" srcId="{715CA833-33D3-A649-A363-5BE3C0B03CFB}" destId="{40DA92E3-055F-FB4B-BCCE-5EE6BB715AF7}" srcOrd="1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B7D60965-997D-CF40-A258-A47633A20138}" type="presOf" srcId="{D64E08AD-4307-114C-8E08-E2126B428EB4}" destId="{15AA7024-5A51-C54F-B7A1-2B2FA59BAF4B}" srcOrd="0" destOrd="0" presId="urn:microsoft.com/office/officeart/2005/8/layout/list1"/>
    <dgm:cxn modelId="{547ECF9C-77B3-F249-BC25-6C4901BE8E0F}" type="presOf" srcId="{655BABC9-C954-3F48-BE24-4AB7E255D3D2}" destId="{0112A7D7-A75E-554D-8434-53002383D868}" srcOrd="0" destOrd="0" presId="urn:microsoft.com/office/officeart/2005/8/layout/list1"/>
    <dgm:cxn modelId="{BE3C25ED-BF18-3749-ADE8-D06673587F44}" type="presOf" srcId="{715CA833-33D3-A649-A363-5BE3C0B03CFB}" destId="{6F62F1C4-7DC7-6D44-9DFC-9F5BBE4AA5CF}" srcOrd="0" destOrd="0" presId="urn:microsoft.com/office/officeart/2005/8/layout/list1"/>
    <dgm:cxn modelId="{89280190-96AE-A548-A7C7-51B8FC025C90}" type="presParOf" srcId="{15AA7024-5A51-C54F-B7A1-2B2FA59BAF4B}" destId="{3B56DE77-DD47-C64B-8236-88C06D8F0780}" srcOrd="0" destOrd="0" presId="urn:microsoft.com/office/officeart/2005/8/layout/list1"/>
    <dgm:cxn modelId="{E596E46B-B170-984C-859B-A9CBB8F2A0DE}" type="presParOf" srcId="{3B56DE77-DD47-C64B-8236-88C06D8F0780}" destId="{6F62F1C4-7DC7-6D44-9DFC-9F5BBE4AA5CF}" srcOrd="0" destOrd="0" presId="urn:microsoft.com/office/officeart/2005/8/layout/list1"/>
    <dgm:cxn modelId="{DBE5A9E6-B0C6-BD4C-B56D-476906228DCD}" type="presParOf" srcId="{3B56DE77-DD47-C64B-8236-88C06D8F0780}" destId="{40DA92E3-055F-FB4B-BCCE-5EE6BB715AF7}" srcOrd="1" destOrd="0" presId="urn:microsoft.com/office/officeart/2005/8/layout/list1"/>
    <dgm:cxn modelId="{1FCAF54C-0E99-B24E-93AB-16B346380CF0}" type="presParOf" srcId="{15AA7024-5A51-C54F-B7A1-2B2FA59BAF4B}" destId="{5DE9C289-311C-E64E-84C9-203FFB93C235}" srcOrd="1" destOrd="0" presId="urn:microsoft.com/office/officeart/2005/8/layout/list1"/>
    <dgm:cxn modelId="{C8C6658A-2076-614B-8B46-83A7D5544E67}" type="presParOf" srcId="{15AA7024-5A51-C54F-B7A1-2B2FA59BAF4B}" destId="{0112A7D7-A75E-554D-8434-53002383D86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Mozgási primitívek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8A5DE925-E286-4875-8FB3-63B90728C3E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dirty="0"/>
            <a:t>Ezek alapmozgások, amelyeket az </a:t>
          </a:r>
          <a:r>
            <a:rPr lang="hu-HU" dirty="0" err="1"/>
            <a:t>amoebotok</a:t>
          </a:r>
          <a:r>
            <a:rPr lang="hu-HU" dirty="0"/>
            <a:t> vagy a </a:t>
          </a:r>
          <a:r>
            <a:rPr lang="hu-HU" dirty="0" err="1"/>
            <a:t>meta</a:t>
          </a:r>
          <a:r>
            <a:rPr lang="hu-HU" dirty="0"/>
            <a:t>-modulok végezhetnek:</a:t>
          </a:r>
        </a:p>
      </dgm:t>
    </dgm:pt>
    <dgm:pt modelId="{5AB7F30A-05ED-4F63-A24B-9D69E25F303C}" type="parTrans" cxnId="{FD70E9BD-FC6C-4D02-A19B-C6EB983FAC7C}">
      <dgm:prSet/>
      <dgm:spPr/>
      <dgm:t>
        <a:bodyPr/>
        <a:lstStyle/>
        <a:p>
          <a:endParaRPr lang="hu-HU"/>
        </a:p>
      </dgm:t>
    </dgm:pt>
    <dgm:pt modelId="{1912DA5B-3041-45D3-A943-3AA65BA44E6F}" type="sibTrans" cxnId="{FD70E9BD-FC6C-4D02-A19B-C6EB983FAC7C}">
      <dgm:prSet/>
      <dgm:spPr/>
      <dgm:t>
        <a:bodyPr/>
        <a:lstStyle/>
        <a:p>
          <a:endParaRPr lang="hu-HU"/>
        </a:p>
      </dgm:t>
    </dgm:pt>
    <dgm:pt modelId="{E892904D-FD0B-44FD-85DD-2D7A4654BC2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1" dirty="0"/>
            <a:t>Forgás (</a:t>
          </a:r>
          <a:r>
            <a:rPr lang="hu-HU" b="1" dirty="0" err="1"/>
            <a:t>Rotation</a:t>
          </a:r>
          <a:r>
            <a:rPr lang="hu-HU" b="1" dirty="0"/>
            <a:t>):</a:t>
          </a:r>
          <a:r>
            <a:rPr lang="hu-HU" dirty="0"/>
            <a:t> Egy </a:t>
          </a:r>
          <a:r>
            <a:rPr lang="hu-HU" dirty="0" err="1"/>
            <a:t>amoebot</a:t>
          </a:r>
          <a:r>
            <a:rPr lang="hu-HU" dirty="0"/>
            <a:t> </a:t>
          </a:r>
          <a:r>
            <a:rPr lang="hu-HU" b="1" dirty="0"/>
            <a:t>egy másik körül foroghat</a:t>
          </a:r>
          <a:r>
            <a:rPr lang="hu-HU" dirty="0"/>
            <a:t>.</a:t>
          </a:r>
        </a:p>
      </dgm:t>
    </dgm:pt>
    <dgm:pt modelId="{FA0B83CB-246E-4144-A977-D81C0A7E7033}" type="parTrans" cxnId="{2920D72A-0A44-4130-A893-AD4BB76816A9}">
      <dgm:prSet/>
      <dgm:spPr/>
      <dgm:t>
        <a:bodyPr/>
        <a:lstStyle/>
        <a:p>
          <a:endParaRPr lang="hu-HU"/>
        </a:p>
      </dgm:t>
    </dgm:pt>
    <dgm:pt modelId="{56C4F2CA-C9EA-4D5B-B6CC-A81D05E2DD78}" type="sibTrans" cxnId="{2920D72A-0A44-4130-A893-AD4BB76816A9}">
      <dgm:prSet/>
      <dgm:spPr/>
      <dgm:t>
        <a:bodyPr/>
        <a:lstStyle/>
        <a:p>
          <a:endParaRPr lang="hu-HU"/>
        </a:p>
      </dgm:t>
    </dgm:pt>
    <dgm:pt modelId="{2460DB49-6D1B-49B8-BE84-DB06A0E7E86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1" dirty="0"/>
            <a:t>Alagút (</a:t>
          </a:r>
          <a:r>
            <a:rPr lang="hu-HU" b="1" dirty="0" err="1"/>
            <a:t>Tunnel</a:t>
          </a:r>
          <a:r>
            <a:rPr lang="hu-HU" b="1" dirty="0"/>
            <a:t>):</a:t>
          </a:r>
          <a:r>
            <a:rPr lang="hu-HU" dirty="0"/>
            <a:t> Egy </a:t>
          </a:r>
          <a:r>
            <a:rPr lang="hu-HU" dirty="0" err="1"/>
            <a:t>amoebot</a:t>
          </a:r>
          <a:r>
            <a:rPr lang="hu-HU" dirty="0"/>
            <a:t> </a:t>
          </a:r>
          <a:r>
            <a:rPr lang="hu-HU" b="1" dirty="0"/>
            <a:t>két másik között halad át</a:t>
          </a:r>
          <a:r>
            <a:rPr lang="hu-HU" dirty="0"/>
            <a:t>.</a:t>
          </a:r>
        </a:p>
      </dgm:t>
    </dgm:pt>
    <dgm:pt modelId="{87DBE67F-31E8-45AB-84B2-4A48ECE7E7D5}" type="parTrans" cxnId="{072D97E1-3D44-4EE4-9082-6592725EB16E}">
      <dgm:prSet/>
      <dgm:spPr/>
      <dgm:t>
        <a:bodyPr/>
        <a:lstStyle/>
        <a:p>
          <a:endParaRPr lang="hu-HU"/>
        </a:p>
      </dgm:t>
    </dgm:pt>
    <dgm:pt modelId="{0EA4A821-A1C5-4441-9091-DB3E78C2CEDB}" type="sibTrans" cxnId="{072D97E1-3D44-4EE4-9082-6592725EB16E}">
      <dgm:prSet/>
      <dgm:spPr/>
      <dgm:t>
        <a:bodyPr/>
        <a:lstStyle/>
        <a:p>
          <a:endParaRPr lang="hu-HU"/>
        </a:p>
      </dgm:t>
    </dgm:pt>
    <dgm:pt modelId="{CD08AE8F-92CA-4E12-9D40-84305974423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1" dirty="0"/>
            <a:t>Kontrakció (</a:t>
          </a:r>
          <a:r>
            <a:rPr lang="hu-HU" b="1" dirty="0" err="1"/>
            <a:t>Contraction</a:t>
          </a:r>
          <a:r>
            <a:rPr lang="hu-HU" b="1" dirty="0"/>
            <a:t>):</a:t>
          </a:r>
          <a:r>
            <a:rPr lang="hu-HU" dirty="0"/>
            <a:t> Egy </a:t>
          </a:r>
          <a:r>
            <a:rPr lang="hu-HU" dirty="0" err="1"/>
            <a:t>amoebot</a:t>
          </a:r>
          <a:r>
            <a:rPr lang="hu-HU" dirty="0"/>
            <a:t> </a:t>
          </a:r>
          <a:r>
            <a:rPr lang="hu-HU" b="1" dirty="0"/>
            <a:t>összehúzza magát egy adott pontba</a:t>
          </a:r>
          <a:r>
            <a:rPr lang="hu-HU" dirty="0"/>
            <a:t>.</a:t>
          </a:r>
        </a:p>
      </dgm:t>
    </dgm:pt>
    <dgm:pt modelId="{4B481592-606F-421E-B648-741FA6C0597A}" type="parTrans" cxnId="{6945656A-6CF9-40F3-A808-DCDF457BFD04}">
      <dgm:prSet/>
      <dgm:spPr/>
      <dgm:t>
        <a:bodyPr/>
        <a:lstStyle/>
        <a:p>
          <a:endParaRPr lang="hu-HU"/>
        </a:p>
      </dgm:t>
    </dgm:pt>
    <dgm:pt modelId="{8E2578DE-4BEE-4E53-939E-86750126ED57}" type="sibTrans" cxnId="{6945656A-6CF9-40F3-A808-DCDF457BFD04}">
      <dgm:prSet/>
      <dgm:spPr/>
      <dgm:t>
        <a:bodyPr/>
        <a:lstStyle/>
        <a:p>
          <a:endParaRPr lang="hu-HU"/>
        </a:p>
      </dgm:t>
    </dgm:pt>
    <dgm:pt modelId="{3D2AC01C-2786-4B60-944B-349E3E895E8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1" dirty="0"/>
            <a:t>Expanzió (</a:t>
          </a:r>
          <a:r>
            <a:rPr lang="hu-HU" b="1" dirty="0" err="1"/>
            <a:t>Expansion</a:t>
          </a:r>
          <a:r>
            <a:rPr lang="hu-HU" b="1" dirty="0"/>
            <a:t>):</a:t>
          </a:r>
          <a:r>
            <a:rPr lang="hu-HU" dirty="0"/>
            <a:t> Egy </a:t>
          </a:r>
          <a:r>
            <a:rPr lang="hu-HU" dirty="0" err="1"/>
            <a:t>amoebot</a:t>
          </a:r>
          <a:r>
            <a:rPr lang="hu-HU" dirty="0"/>
            <a:t> </a:t>
          </a:r>
          <a:r>
            <a:rPr lang="hu-HU" b="1" dirty="0"/>
            <a:t>kinyújtja magát egy szabad pozícióba</a:t>
          </a:r>
          <a:r>
            <a:rPr lang="hu-HU" dirty="0"/>
            <a:t>.</a:t>
          </a:r>
        </a:p>
      </dgm:t>
    </dgm:pt>
    <dgm:pt modelId="{9FF796AF-5814-4037-AC93-3F864EA0DBF7}" type="parTrans" cxnId="{9F273ED4-4266-4E55-8804-22340F607303}">
      <dgm:prSet/>
      <dgm:spPr/>
      <dgm:t>
        <a:bodyPr/>
        <a:lstStyle/>
        <a:p>
          <a:endParaRPr lang="hu-HU"/>
        </a:p>
      </dgm:t>
    </dgm:pt>
    <dgm:pt modelId="{31F7E3A2-ECF0-4CE3-A23F-84F8F189BAEE}" type="sibTrans" cxnId="{9F273ED4-4266-4E55-8804-22340F607303}">
      <dgm:prSet/>
      <dgm:spPr/>
      <dgm:t>
        <a:bodyPr/>
        <a:lstStyle/>
        <a:p>
          <a:endParaRPr lang="hu-HU"/>
        </a:p>
      </dgm:t>
    </dgm:pt>
    <dgm:pt modelId="{F0644BA5-4285-4A9C-83C7-3EF0708285E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1" dirty="0"/>
            <a:t>Tolás és húzás (</a:t>
          </a:r>
          <a:r>
            <a:rPr lang="hu-HU" b="1" dirty="0" err="1"/>
            <a:t>push</a:t>
          </a:r>
          <a:r>
            <a:rPr lang="hu-HU" b="1" dirty="0"/>
            <a:t> and </a:t>
          </a:r>
          <a:r>
            <a:rPr lang="hu-HU" b="1" dirty="0" err="1"/>
            <a:t>pull</a:t>
          </a:r>
          <a:r>
            <a:rPr lang="hu-HU" b="1" dirty="0"/>
            <a:t>) </a:t>
          </a:r>
          <a:r>
            <a:rPr lang="hu-HU" b="0" dirty="0"/>
            <a:t>A csatlakoztatott részecskék képesek egymást húzni és tolni.</a:t>
          </a:r>
        </a:p>
      </dgm:t>
    </dgm:pt>
    <dgm:pt modelId="{0662B453-2894-4EF0-A0C2-0909F28D51EF}" type="parTrans" cxnId="{A851A65C-ECCE-4688-A3E2-960E6CA87E99}">
      <dgm:prSet/>
      <dgm:spPr/>
      <dgm:t>
        <a:bodyPr/>
        <a:lstStyle/>
        <a:p>
          <a:endParaRPr lang="hu-HU"/>
        </a:p>
      </dgm:t>
    </dgm:pt>
    <dgm:pt modelId="{D2B2EC33-BABD-4599-8183-E4DD923C363E}" type="sibTrans" cxnId="{A851A65C-ECCE-4688-A3E2-960E6CA87E99}">
      <dgm:prSet/>
      <dgm:spPr/>
      <dgm:t>
        <a:bodyPr/>
        <a:lstStyle/>
        <a:p>
          <a:endParaRPr lang="hu-HU"/>
        </a:p>
      </dgm:t>
    </dgm:pt>
    <dgm:pt modelId="{C348F2B2-15A5-4B04-8041-92428BBDA03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1" dirty="0"/>
            <a:t>Átadás (</a:t>
          </a:r>
          <a:r>
            <a:rPr lang="hu-HU" b="1" dirty="0" err="1"/>
            <a:t>handover</a:t>
          </a:r>
          <a:r>
            <a:rPr lang="hu-HU" b="1" dirty="0"/>
            <a:t>) </a:t>
          </a:r>
          <a:r>
            <a:rPr lang="hu-HU" b="0" dirty="0"/>
            <a:t>Egy </a:t>
          </a:r>
          <a:r>
            <a:rPr lang="hu-HU" b="0" dirty="0" err="1"/>
            <a:t>expanzált</a:t>
          </a:r>
          <a:r>
            <a:rPr lang="hu-HU" b="0" dirty="0"/>
            <a:t> részecske összehúzódik, lehetővé téve egy szomszédos kontrahált részecske számára, hogy kitáguljon és elfoglalja az elhagyott csomópontot.</a:t>
          </a:r>
        </a:p>
      </dgm:t>
    </dgm:pt>
    <dgm:pt modelId="{7908AF11-C6F9-44EE-B139-8C12FC41343B}" type="parTrans" cxnId="{1F31E30B-A4C7-4C5E-8A35-2EE00F7C16EF}">
      <dgm:prSet/>
      <dgm:spPr/>
      <dgm:t>
        <a:bodyPr/>
        <a:lstStyle/>
        <a:p>
          <a:endParaRPr lang="hu-HU"/>
        </a:p>
      </dgm:t>
    </dgm:pt>
    <dgm:pt modelId="{218C80E5-1058-45D7-984C-5D44D6140C4B}" type="sibTrans" cxnId="{1F31E30B-A4C7-4C5E-8A35-2EE00F7C16EF}">
      <dgm:prSet/>
      <dgm:spPr/>
      <dgm:t>
        <a:bodyPr/>
        <a:lstStyle/>
        <a:p>
          <a:endParaRPr lang="hu-HU"/>
        </a:p>
      </dgm:t>
    </dgm:pt>
    <dgm:pt modelId="{14119DD2-B576-4D43-9A91-8219B8F63A7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1" dirty="0"/>
            <a:t>Csúszás (</a:t>
          </a:r>
          <a:r>
            <a:rPr lang="hu-HU" b="1" dirty="0" err="1"/>
            <a:t>Slide</a:t>
          </a:r>
          <a:r>
            <a:rPr lang="hu-HU" b="1" dirty="0"/>
            <a:t>):</a:t>
          </a:r>
          <a:r>
            <a:rPr lang="hu-HU" dirty="0"/>
            <a:t> Egy </a:t>
          </a:r>
          <a:r>
            <a:rPr lang="hu-HU" dirty="0" err="1"/>
            <a:t>amoebot</a:t>
          </a:r>
          <a:r>
            <a:rPr lang="hu-HU" dirty="0"/>
            <a:t> </a:t>
          </a:r>
          <a:r>
            <a:rPr lang="hu-HU" b="1" dirty="0"/>
            <a:t>két másik mentén halad előre</a:t>
          </a:r>
          <a:r>
            <a:rPr lang="hu-HU" dirty="0"/>
            <a:t>.</a:t>
          </a:r>
        </a:p>
      </dgm:t>
    </dgm:pt>
    <dgm:pt modelId="{0B912884-93F7-44BE-A4D4-4C6F88ADB22B}" type="parTrans" cxnId="{7DAFBBAF-3F13-4351-9F9E-7EA7174E25F2}">
      <dgm:prSet/>
      <dgm:spPr/>
      <dgm:t>
        <a:bodyPr/>
        <a:lstStyle/>
        <a:p>
          <a:endParaRPr lang="hu-HU"/>
        </a:p>
      </dgm:t>
    </dgm:pt>
    <dgm:pt modelId="{097C7BAB-02BB-49A2-843C-E24126D9DDB3}" type="sibTrans" cxnId="{7DAFBBAF-3F13-4351-9F9E-7EA7174E25F2}">
      <dgm:prSet/>
      <dgm:spPr/>
      <dgm:t>
        <a:bodyPr/>
        <a:lstStyle/>
        <a:p>
          <a:endParaRPr lang="hu-HU"/>
        </a:p>
      </dgm:t>
    </dgm:pt>
    <dgm:pt modelId="{15AA7024-5A51-C54F-B7A1-2B2FA59BAF4B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3B56DE77-DD47-C64B-8236-88C06D8F0780}" type="pres">
      <dgm:prSet presAssocID="{715CA833-33D3-A649-A363-5BE3C0B03CFB}" presName="parentLin" presStyleCnt="0"/>
      <dgm:spPr/>
    </dgm:pt>
    <dgm:pt modelId="{6F62F1C4-7DC7-6D44-9DFC-9F5BBE4AA5CF}" type="pres">
      <dgm:prSet presAssocID="{715CA833-33D3-A649-A363-5BE3C0B03CFB}" presName="parentLeftMargin" presStyleLbl="node1" presStyleIdx="0" presStyleCnt="1"/>
      <dgm:spPr/>
    </dgm:pt>
    <dgm:pt modelId="{40DA92E3-055F-FB4B-BCCE-5EE6BB715AF7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DE9C289-311C-E64E-84C9-203FFB93C235}" type="pres">
      <dgm:prSet presAssocID="{715CA833-33D3-A649-A363-5BE3C0B03CFB}" presName="negativeSpace" presStyleCnt="0"/>
      <dgm:spPr/>
    </dgm:pt>
    <dgm:pt modelId="{0112A7D7-A75E-554D-8434-53002383D868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F31E30B-A4C7-4C5E-8A35-2EE00F7C16EF}" srcId="{8A5DE925-E286-4875-8FB3-63B90728C3E2}" destId="{C348F2B2-15A5-4B04-8041-92428BBDA03E}" srcOrd="1" destOrd="0" parTransId="{7908AF11-C6F9-44EE-B139-8C12FC41343B}" sibTransId="{218C80E5-1058-45D7-984C-5D44D6140C4B}"/>
    <dgm:cxn modelId="{5E56180D-A682-4C66-B613-BCF5B15B0A59}" type="presOf" srcId="{CD08AE8F-92CA-4E12-9D40-84305974423E}" destId="{0112A7D7-A75E-554D-8434-53002383D868}" srcOrd="0" destOrd="6" presId="urn:microsoft.com/office/officeart/2005/8/layout/list1"/>
    <dgm:cxn modelId="{2920D72A-0A44-4130-A893-AD4BB76816A9}" srcId="{8A5DE925-E286-4875-8FB3-63B90728C3E2}" destId="{E892904D-FD0B-44FD-85DD-2D7A4654BC22}" srcOrd="3" destOrd="0" parTransId="{FA0B83CB-246E-4144-A977-D81C0A7E7033}" sibTransId="{56C4F2CA-C9EA-4D5B-B6CC-A81D05E2DD78}"/>
    <dgm:cxn modelId="{DD38294E-6BC6-5043-8A66-824C55AE32DA}" type="presOf" srcId="{715CA833-33D3-A649-A363-5BE3C0B03CFB}" destId="{40DA92E3-055F-FB4B-BCCE-5EE6BB715AF7}" srcOrd="1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B6E7AF59-6EAE-4D0C-8FBC-E3A3374B7092}" type="presOf" srcId="{3D2AC01C-2786-4B60-944B-349E3E895E83}" destId="{0112A7D7-A75E-554D-8434-53002383D868}" srcOrd="0" destOrd="7" presId="urn:microsoft.com/office/officeart/2005/8/layout/list1"/>
    <dgm:cxn modelId="{A851A65C-ECCE-4688-A3E2-960E6CA87E99}" srcId="{8A5DE925-E286-4875-8FB3-63B90728C3E2}" destId="{F0644BA5-4285-4A9C-83C7-3EF0708285E7}" srcOrd="0" destOrd="0" parTransId="{0662B453-2894-4EF0-A0C2-0909F28D51EF}" sibTransId="{D2B2EC33-BABD-4599-8183-E4DD923C363E}"/>
    <dgm:cxn modelId="{B7D60965-997D-CF40-A258-A47633A20138}" type="presOf" srcId="{D64E08AD-4307-114C-8E08-E2126B428EB4}" destId="{15AA7024-5A51-C54F-B7A1-2B2FA59BAF4B}" srcOrd="0" destOrd="0" presId="urn:microsoft.com/office/officeart/2005/8/layout/list1"/>
    <dgm:cxn modelId="{B2FE7366-D926-4E06-9EE4-076D283C0665}" type="presOf" srcId="{8A5DE925-E286-4875-8FB3-63B90728C3E2}" destId="{0112A7D7-A75E-554D-8434-53002383D868}" srcOrd="0" destOrd="0" presId="urn:microsoft.com/office/officeart/2005/8/layout/list1"/>
    <dgm:cxn modelId="{6945656A-6CF9-40F3-A808-DCDF457BFD04}" srcId="{8A5DE925-E286-4875-8FB3-63B90728C3E2}" destId="{CD08AE8F-92CA-4E12-9D40-84305974423E}" srcOrd="5" destOrd="0" parTransId="{4B481592-606F-421E-B648-741FA6C0597A}" sibTransId="{8E2578DE-4BEE-4E53-939E-86750126ED57}"/>
    <dgm:cxn modelId="{6F47F490-9216-47C7-999D-2E133A049D63}" type="presOf" srcId="{C348F2B2-15A5-4B04-8041-92428BBDA03E}" destId="{0112A7D7-A75E-554D-8434-53002383D868}" srcOrd="0" destOrd="2" presId="urn:microsoft.com/office/officeart/2005/8/layout/list1"/>
    <dgm:cxn modelId="{924AE2AB-20F0-47FE-AB69-FA13F4F4D2BD}" type="presOf" srcId="{F0644BA5-4285-4A9C-83C7-3EF0708285E7}" destId="{0112A7D7-A75E-554D-8434-53002383D868}" srcOrd="0" destOrd="1" presId="urn:microsoft.com/office/officeart/2005/8/layout/list1"/>
    <dgm:cxn modelId="{7DAFBBAF-3F13-4351-9F9E-7EA7174E25F2}" srcId="{8A5DE925-E286-4875-8FB3-63B90728C3E2}" destId="{14119DD2-B576-4D43-9A91-8219B8F63A72}" srcOrd="2" destOrd="0" parTransId="{0B912884-93F7-44BE-A4D4-4C6F88ADB22B}" sibTransId="{097C7BAB-02BB-49A2-843C-E24126D9DDB3}"/>
    <dgm:cxn modelId="{D049A9B0-E5F9-472C-9DA7-52080E7E599D}" type="presOf" srcId="{2460DB49-6D1B-49B8-BE84-DB06A0E7E863}" destId="{0112A7D7-A75E-554D-8434-53002383D868}" srcOrd="0" destOrd="5" presId="urn:microsoft.com/office/officeart/2005/8/layout/list1"/>
    <dgm:cxn modelId="{FD70E9BD-FC6C-4D02-A19B-C6EB983FAC7C}" srcId="{715CA833-33D3-A649-A363-5BE3C0B03CFB}" destId="{8A5DE925-E286-4875-8FB3-63B90728C3E2}" srcOrd="0" destOrd="0" parTransId="{5AB7F30A-05ED-4F63-A24B-9D69E25F303C}" sibTransId="{1912DA5B-3041-45D3-A943-3AA65BA44E6F}"/>
    <dgm:cxn modelId="{9F273ED4-4266-4E55-8804-22340F607303}" srcId="{8A5DE925-E286-4875-8FB3-63B90728C3E2}" destId="{3D2AC01C-2786-4B60-944B-349E3E895E83}" srcOrd="6" destOrd="0" parTransId="{9FF796AF-5814-4037-AC93-3F864EA0DBF7}" sibTransId="{31F7E3A2-ECF0-4CE3-A23F-84F8F189BAEE}"/>
    <dgm:cxn modelId="{072D97E1-3D44-4EE4-9082-6592725EB16E}" srcId="{8A5DE925-E286-4875-8FB3-63B90728C3E2}" destId="{2460DB49-6D1B-49B8-BE84-DB06A0E7E863}" srcOrd="4" destOrd="0" parTransId="{87DBE67F-31E8-45AB-84B2-4A48ECE7E7D5}" sibTransId="{0EA4A821-A1C5-4441-9091-DB3E78C2CEDB}"/>
    <dgm:cxn modelId="{BE3C25ED-BF18-3749-ADE8-D06673587F44}" type="presOf" srcId="{715CA833-33D3-A649-A363-5BE3C0B03CFB}" destId="{6F62F1C4-7DC7-6D44-9DFC-9F5BBE4AA5CF}" srcOrd="0" destOrd="0" presId="urn:microsoft.com/office/officeart/2005/8/layout/list1"/>
    <dgm:cxn modelId="{65B925EF-6EB7-491C-9FBA-F927A4C91CD9}" type="presOf" srcId="{14119DD2-B576-4D43-9A91-8219B8F63A72}" destId="{0112A7D7-A75E-554D-8434-53002383D868}" srcOrd="0" destOrd="3" presId="urn:microsoft.com/office/officeart/2005/8/layout/list1"/>
    <dgm:cxn modelId="{396323F7-4553-49A5-95A1-B5E629D3F75B}" type="presOf" srcId="{E892904D-FD0B-44FD-85DD-2D7A4654BC22}" destId="{0112A7D7-A75E-554D-8434-53002383D868}" srcOrd="0" destOrd="4" presId="urn:microsoft.com/office/officeart/2005/8/layout/list1"/>
    <dgm:cxn modelId="{89280190-96AE-A548-A7C7-51B8FC025C90}" type="presParOf" srcId="{15AA7024-5A51-C54F-B7A1-2B2FA59BAF4B}" destId="{3B56DE77-DD47-C64B-8236-88C06D8F0780}" srcOrd="0" destOrd="0" presId="urn:microsoft.com/office/officeart/2005/8/layout/list1"/>
    <dgm:cxn modelId="{E596E46B-B170-984C-859B-A9CBB8F2A0DE}" type="presParOf" srcId="{3B56DE77-DD47-C64B-8236-88C06D8F0780}" destId="{6F62F1C4-7DC7-6D44-9DFC-9F5BBE4AA5CF}" srcOrd="0" destOrd="0" presId="urn:microsoft.com/office/officeart/2005/8/layout/list1"/>
    <dgm:cxn modelId="{DBE5A9E6-B0C6-BD4C-B56D-476906228DCD}" type="presParOf" srcId="{3B56DE77-DD47-C64B-8236-88C06D8F0780}" destId="{40DA92E3-055F-FB4B-BCCE-5EE6BB715AF7}" srcOrd="1" destOrd="0" presId="urn:microsoft.com/office/officeart/2005/8/layout/list1"/>
    <dgm:cxn modelId="{1FCAF54C-0E99-B24E-93AB-16B346380CF0}" type="presParOf" srcId="{15AA7024-5A51-C54F-B7A1-2B2FA59BAF4B}" destId="{5DE9C289-311C-E64E-84C9-203FFB93C235}" srcOrd="1" destOrd="0" presId="urn:microsoft.com/office/officeart/2005/8/layout/list1"/>
    <dgm:cxn modelId="{C8C6658A-2076-614B-8B46-83A7D5544E67}" type="presParOf" srcId="{15AA7024-5A51-C54F-B7A1-2B2FA59BAF4B}" destId="{0112A7D7-A75E-554D-8434-53002383D86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/>
            <a:t>Előnyök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46D65AD2-4AF1-704C-A288-6D189E3F928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 </a:t>
          </a:r>
          <a:r>
            <a:rPr lang="hu-HU" b="0" i="0" u="none" dirty="0" err="1"/>
            <a:t>meta</a:t>
          </a:r>
          <a:r>
            <a:rPr lang="hu-HU" b="0" i="0" u="none" dirty="0"/>
            <a:t>-modulok lehetővé teszik az egyes </a:t>
          </a:r>
          <a:r>
            <a:rPr lang="hu-HU" b="0" i="0" u="none" dirty="0" err="1"/>
            <a:t>Amoebotok</a:t>
          </a:r>
          <a:r>
            <a:rPr lang="hu-HU" b="0" i="0" u="none"/>
            <a:t> gyorsabb reagálását a környezeti változásokra, és javítják az energiahatékonyságot a komplex mozgási feladatok során.</a:t>
          </a:r>
        </a:p>
      </dgm:t>
    </dgm:pt>
    <dgm:pt modelId="{BB2BB169-60CE-CB4B-8CC5-4F99BDCF362E}" type="parTrans" cxnId="{D1ADEFF9-DE3B-0041-A13D-E658BE4A65A9}">
      <dgm:prSet/>
      <dgm:spPr/>
      <dgm:t>
        <a:bodyPr/>
        <a:lstStyle/>
        <a:p>
          <a:endParaRPr lang="hu-HU"/>
        </a:p>
      </dgm:t>
    </dgm:pt>
    <dgm:pt modelId="{C81AC7BD-0F8A-9340-B924-31C865C49D90}" type="sibTrans" cxnId="{D1ADEFF9-DE3B-0041-A13D-E658BE4A65A9}">
      <dgm:prSet/>
      <dgm:spPr/>
      <dgm:t>
        <a:bodyPr/>
        <a:lstStyle/>
        <a:p>
          <a:endParaRPr lang="hu-HU"/>
        </a:p>
      </dgm:t>
    </dgm:pt>
    <dgm:pt modelId="{C047C00A-84A4-CA45-9472-598079E9DC75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A5240CB4-2CAB-9D4E-877C-C7D663B7C289}" type="pres">
      <dgm:prSet presAssocID="{715CA833-33D3-A649-A363-5BE3C0B03CFB}" presName="parentLin" presStyleCnt="0"/>
      <dgm:spPr/>
    </dgm:pt>
    <dgm:pt modelId="{C8B476E8-8900-D64C-9E5A-383A2A84FC7F}" type="pres">
      <dgm:prSet presAssocID="{715CA833-33D3-A649-A363-5BE3C0B03CFB}" presName="parentLeftMargin" presStyleLbl="node1" presStyleIdx="0" presStyleCnt="1"/>
      <dgm:spPr/>
    </dgm:pt>
    <dgm:pt modelId="{84C7C803-C731-8D4D-87DD-7C5D61DF82E4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C7C6BD6-4260-EA48-ACB4-20FAA6493C09}" type="pres">
      <dgm:prSet presAssocID="{715CA833-33D3-A649-A363-5BE3C0B03CFB}" presName="negativeSpace" presStyleCnt="0"/>
      <dgm:spPr/>
    </dgm:pt>
    <dgm:pt modelId="{88869883-C888-9940-8C28-93760C3B1DEA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FB1BCC52-65A0-CA49-AB12-5EB1586349DC}" type="presOf" srcId="{D64E08AD-4307-114C-8E08-E2126B428EB4}" destId="{C047C00A-84A4-CA45-9472-598079E9DC75}" srcOrd="0" destOrd="0" presId="urn:microsoft.com/office/officeart/2005/8/layout/list1"/>
    <dgm:cxn modelId="{71541553-6CE3-A446-A64C-097486060298}" type="presOf" srcId="{715CA833-33D3-A649-A363-5BE3C0B03CFB}" destId="{C8B476E8-8900-D64C-9E5A-383A2A84FC7F}" srcOrd="0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1ECE85B2-202C-084A-9905-33336C5D6932}" type="presOf" srcId="{46D65AD2-4AF1-704C-A288-6D189E3F928C}" destId="{88869883-C888-9940-8C28-93760C3B1DEA}" srcOrd="0" destOrd="0" presId="urn:microsoft.com/office/officeart/2005/8/layout/list1"/>
    <dgm:cxn modelId="{AAEDBBB3-FF9B-BA4A-A38D-D383DC92A4F0}" type="presOf" srcId="{715CA833-33D3-A649-A363-5BE3C0B03CFB}" destId="{84C7C803-C731-8D4D-87DD-7C5D61DF82E4}" srcOrd="1" destOrd="0" presId="urn:microsoft.com/office/officeart/2005/8/layout/list1"/>
    <dgm:cxn modelId="{D1ADEFF9-DE3B-0041-A13D-E658BE4A65A9}" srcId="{715CA833-33D3-A649-A363-5BE3C0B03CFB}" destId="{46D65AD2-4AF1-704C-A288-6D189E3F928C}" srcOrd="0" destOrd="0" parTransId="{BB2BB169-60CE-CB4B-8CC5-4F99BDCF362E}" sibTransId="{C81AC7BD-0F8A-9340-B924-31C865C49D90}"/>
    <dgm:cxn modelId="{872B4B65-EA43-8841-9FD6-4FB70B390221}" type="presParOf" srcId="{C047C00A-84A4-CA45-9472-598079E9DC75}" destId="{A5240CB4-2CAB-9D4E-877C-C7D663B7C289}" srcOrd="0" destOrd="0" presId="urn:microsoft.com/office/officeart/2005/8/layout/list1"/>
    <dgm:cxn modelId="{AA9FDA5F-CD0E-C742-8CE0-D126C7FBB853}" type="presParOf" srcId="{A5240CB4-2CAB-9D4E-877C-C7D663B7C289}" destId="{C8B476E8-8900-D64C-9E5A-383A2A84FC7F}" srcOrd="0" destOrd="0" presId="urn:microsoft.com/office/officeart/2005/8/layout/list1"/>
    <dgm:cxn modelId="{4E243AC4-B660-734B-AA5E-AF344A7622F6}" type="presParOf" srcId="{A5240CB4-2CAB-9D4E-877C-C7D663B7C289}" destId="{84C7C803-C731-8D4D-87DD-7C5D61DF82E4}" srcOrd="1" destOrd="0" presId="urn:microsoft.com/office/officeart/2005/8/layout/list1"/>
    <dgm:cxn modelId="{83AF1509-D8B7-DF43-9795-14B65065B878}" type="presParOf" srcId="{C047C00A-84A4-CA45-9472-598079E9DC75}" destId="{3C7C6BD6-4260-EA48-ACB4-20FAA6493C09}" srcOrd="1" destOrd="0" presId="urn:microsoft.com/office/officeart/2005/8/layout/list1"/>
    <dgm:cxn modelId="{654BA73F-E0DE-D441-B55D-52946F594841}" type="presParOf" srcId="{C047C00A-84A4-CA45-9472-598079E9DC75}" destId="{88869883-C888-9940-8C28-93760C3B1DE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Kristályos atom </a:t>
          </a:r>
          <a:r>
            <a:rPr lang="hu-HU" b="1" i="0" u="none"/>
            <a:t>modell szimulációja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02D502ED-B567-8F49-A4B7-B73BEAE0790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Az </a:t>
          </a:r>
          <a:r>
            <a:rPr lang="hu-HU" b="0" i="0" u="none" dirty="0" err="1"/>
            <a:t>Amoebotok</a:t>
          </a:r>
          <a:r>
            <a:rPr lang="hu-HU" b="0" i="0" u="none" dirty="0"/>
            <a:t> alakzatváltása egy kristályos atom modell szimulációján alapul, ahol a </a:t>
          </a:r>
          <a:r>
            <a:rPr lang="hu-HU" b="0" i="0" u="none" dirty="0" err="1"/>
            <a:t>nano</a:t>
          </a:r>
          <a:r>
            <a:rPr lang="hu-HU" b="0" i="0" u="none" dirty="0"/>
            <a:t>-robotok képesek gyorsan átalakítani a struktúrákat.</a:t>
          </a:r>
        </a:p>
      </dgm:t>
    </dgm:pt>
    <dgm:pt modelId="{F7F93683-F323-5447-83C1-218F505ED6B6}" type="parTrans" cxnId="{D2F72F61-040E-6C4F-B217-CB2AC227C581}">
      <dgm:prSet/>
      <dgm:spPr/>
      <dgm:t>
        <a:bodyPr/>
        <a:lstStyle/>
        <a:p>
          <a:endParaRPr lang="hu-HU"/>
        </a:p>
      </dgm:t>
    </dgm:pt>
    <dgm:pt modelId="{8DA6F0E0-AB90-034E-9FFC-7A51A0A11501}" type="sibTrans" cxnId="{D2F72F61-040E-6C4F-B217-CB2AC227C581}">
      <dgm:prSet/>
      <dgm:spPr/>
      <dgm:t>
        <a:bodyPr/>
        <a:lstStyle/>
        <a:p>
          <a:endParaRPr lang="hu-HU"/>
        </a:p>
      </dgm:t>
    </dgm:pt>
    <dgm:pt modelId="{4C7EBCB3-F06D-3845-BC3F-EC660E9436E6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75D9049B-BDDB-8A48-8236-5BF7B757A437}" type="pres">
      <dgm:prSet presAssocID="{715CA833-33D3-A649-A363-5BE3C0B03CFB}" presName="parentLin" presStyleCnt="0"/>
      <dgm:spPr/>
    </dgm:pt>
    <dgm:pt modelId="{EA94FF4B-1435-E34B-9830-833F567F4912}" type="pres">
      <dgm:prSet presAssocID="{715CA833-33D3-A649-A363-5BE3C0B03CFB}" presName="parentLeftMargin" presStyleLbl="node1" presStyleIdx="0" presStyleCnt="1"/>
      <dgm:spPr/>
    </dgm:pt>
    <dgm:pt modelId="{CE5F5E38-7A76-6245-8BD0-93C16A22DFAA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5C32BF0-B002-154D-8C42-D6BADF2D5A02}" type="pres">
      <dgm:prSet presAssocID="{715CA833-33D3-A649-A363-5BE3C0B03CFB}" presName="negativeSpace" presStyleCnt="0"/>
      <dgm:spPr/>
    </dgm:pt>
    <dgm:pt modelId="{C5DF2FAE-00FA-E644-B5EE-EB0DFF87BEF7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B0700E2D-3B7F-2945-9AE2-973006A796EE}" type="presOf" srcId="{D64E08AD-4307-114C-8E08-E2126B428EB4}" destId="{4C7EBCB3-F06D-3845-BC3F-EC660E9436E6}" srcOrd="0" destOrd="0" presId="urn:microsoft.com/office/officeart/2005/8/layout/list1"/>
    <dgm:cxn modelId="{3578A63F-F686-C449-9A3D-29D59CD57B82}" type="presOf" srcId="{02D502ED-B567-8F49-A4B7-B73BEAE07902}" destId="{C5DF2FAE-00FA-E644-B5EE-EB0DFF87BEF7}" srcOrd="0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D2F72F61-040E-6C4F-B217-CB2AC227C581}" srcId="{715CA833-33D3-A649-A363-5BE3C0B03CFB}" destId="{02D502ED-B567-8F49-A4B7-B73BEAE07902}" srcOrd="0" destOrd="0" parTransId="{F7F93683-F323-5447-83C1-218F505ED6B6}" sibTransId="{8DA6F0E0-AB90-034E-9FFC-7A51A0A11501}"/>
    <dgm:cxn modelId="{C138178F-5019-2148-9095-4ADF465486B9}" type="presOf" srcId="{715CA833-33D3-A649-A363-5BE3C0B03CFB}" destId="{EA94FF4B-1435-E34B-9830-833F567F4912}" srcOrd="0" destOrd="0" presId="urn:microsoft.com/office/officeart/2005/8/layout/list1"/>
    <dgm:cxn modelId="{03CB40BC-879E-BC46-AA9D-53BAE20D32B7}" type="presOf" srcId="{715CA833-33D3-A649-A363-5BE3C0B03CFB}" destId="{CE5F5E38-7A76-6245-8BD0-93C16A22DFAA}" srcOrd="1" destOrd="0" presId="urn:microsoft.com/office/officeart/2005/8/layout/list1"/>
    <dgm:cxn modelId="{110C6939-844F-F44F-B10D-FBD729E3D57C}" type="presParOf" srcId="{4C7EBCB3-F06D-3845-BC3F-EC660E9436E6}" destId="{75D9049B-BDDB-8A48-8236-5BF7B757A437}" srcOrd="0" destOrd="0" presId="urn:microsoft.com/office/officeart/2005/8/layout/list1"/>
    <dgm:cxn modelId="{2FE8DF1F-57CC-B34A-BFAC-F008F45F07D6}" type="presParOf" srcId="{75D9049B-BDDB-8A48-8236-5BF7B757A437}" destId="{EA94FF4B-1435-E34B-9830-833F567F4912}" srcOrd="0" destOrd="0" presId="urn:microsoft.com/office/officeart/2005/8/layout/list1"/>
    <dgm:cxn modelId="{306F3F5C-D189-D64B-9A32-CACE28415C5D}" type="presParOf" srcId="{75D9049B-BDDB-8A48-8236-5BF7B757A437}" destId="{CE5F5E38-7A76-6245-8BD0-93C16A22DFAA}" srcOrd="1" destOrd="0" presId="urn:microsoft.com/office/officeart/2005/8/layout/list1"/>
    <dgm:cxn modelId="{64E754E1-D459-C84B-9A6E-FC393E483A8E}" type="presParOf" srcId="{4C7EBCB3-F06D-3845-BC3F-EC660E9436E6}" destId="{05C32BF0-B002-154D-8C42-D6BADF2D5A02}" srcOrd="1" destOrd="0" presId="urn:microsoft.com/office/officeart/2005/8/layout/list1"/>
    <dgm:cxn modelId="{15DB0BE7-AB19-F54D-A9E9-CE017F47B26B}" type="presParOf" srcId="{4C7EBCB3-F06D-3845-BC3F-EC660E9436E6}" destId="{C5DF2FAE-00FA-E644-B5EE-EB0DFF87BEF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 err="1"/>
            <a:t>Polilogaritmikus</a:t>
          </a:r>
          <a:r>
            <a:rPr lang="hu-HU" b="1" i="0" u="none"/>
            <a:t> idő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90D66860-AFD2-CD4E-9FEC-F9F57C1778A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 kutatók olyan új algoritmusokat fejlesztettek ki, amelyek lehetővé teszik az átalakítást </a:t>
          </a:r>
          <a:r>
            <a:rPr lang="hu-HU" b="0" i="0" u="none" dirty="0" err="1"/>
            <a:t>polilogaritmikus</a:t>
          </a:r>
          <a:r>
            <a:rPr lang="hu-HU" b="0" i="0" u="none" dirty="0"/>
            <a:t> idő alatt, ami gyors és hatékony változást biztosít.</a:t>
          </a:r>
        </a:p>
      </dgm:t>
    </dgm:pt>
    <dgm:pt modelId="{E82DDCDA-C7A7-C84E-8514-122689E7F7E5}" type="parTrans" cxnId="{15823F72-788D-A640-98D5-9C86EC8E4EDE}">
      <dgm:prSet/>
      <dgm:spPr/>
      <dgm:t>
        <a:bodyPr/>
        <a:lstStyle/>
        <a:p>
          <a:endParaRPr lang="hu-HU"/>
        </a:p>
      </dgm:t>
    </dgm:pt>
    <dgm:pt modelId="{04223D37-9484-7148-BB1C-43CC502D26ED}" type="sibTrans" cxnId="{15823F72-788D-A640-98D5-9C86EC8E4EDE}">
      <dgm:prSet/>
      <dgm:spPr/>
      <dgm:t>
        <a:bodyPr/>
        <a:lstStyle/>
        <a:p>
          <a:endParaRPr lang="hu-HU"/>
        </a:p>
      </dgm:t>
    </dgm:pt>
    <dgm:pt modelId="{A0B5A957-A7DE-8D4C-A826-802657A04AF1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627520C6-C278-4E4E-954C-18A8C66B2DC7}" type="pres">
      <dgm:prSet presAssocID="{715CA833-33D3-A649-A363-5BE3C0B03CFB}" presName="parentLin" presStyleCnt="0"/>
      <dgm:spPr/>
    </dgm:pt>
    <dgm:pt modelId="{3E7D3910-2AFD-3C48-BEE9-89F57F7F7C05}" type="pres">
      <dgm:prSet presAssocID="{715CA833-33D3-A649-A363-5BE3C0B03CFB}" presName="parentLeftMargin" presStyleLbl="node1" presStyleIdx="0" presStyleCnt="1"/>
      <dgm:spPr/>
    </dgm:pt>
    <dgm:pt modelId="{AC528E2B-1346-7943-823E-77FB014EAB64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9E963CF-4396-C746-B41B-49AF123778C5}" type="pres">
      <dgm:prSet presAssocID="{715CA833-33D3-A649-A363-5BE3C0B03CFB}" presName="negativeSpace" presStyleCnt="0"/>
      <dgm:spPr/>
    </dgm:pt>
    <dgm:pt modelId="{F872B705-6C80-D74B-9ECA-6B16B9AE6B40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5F529647-4981-D347-8AC2-35BAE5A210E3}" type="presOf" srcId="{715CA833-33D3-A649-A363-5BE3C0B03CFB}" destId="{3E7D3910-2AFD-3C48-BEE9-89F57F7F7C05}" srcOrd="0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15823F72-788D-A640-98D5-9C86EC8E4EDE}" srcId="{715CA833-33D3-A649-A363-5BE3C0B03CFB}" destId="{90D66860-AFD2-CD4E-9FEC-F9F57C1778AE}" srcOrd="0" destOrd="0" parTransId="{E82DDCDA-C7A7-C84E-8514-122689E7F7E5}" sibTransId="{04223D37-9484-7148-BB1C-43CC502D26ED}"/>
    <dgm:cxn modelId="{69256993-6A09-EC42-82E8-4A16023E0FE2}" type="presOf" srcId="{90D66860-AFD2-CD4E-9FEC-F9F57C1778AE}" destId="{F872B705-6C80-D74B-9ECA-6B16B9AE6B40}" srcOrd="0" destOrd="0" presId="urn:microsoft.com/office/officeart/2005/8/layout/list1"/>
    <dgm:cxn modelId="{751EDDC7-F380-314C-986D-0FAB380F35D9}" type="presOf" srcId="{715CA833-33D3-A649-A363-5BE3C0B03CFB}" destId="{AC528E2B-1346-7943-823E-77FB014EAB64}" srcOrd="1" destOrd="0" presId="urn:microsoft.com/office/officeart/2005/8/layout/list1"/>
    <dgm:cxn modelId="{C8E620EB-CEA3-744D-AC1F-143F1BBA8E67}" type="presOf" srcId="{D64E08AD-4307-114C-8E08-E2126B428EB4}" destId="{A0B5A957-A7DE-8D4C-A826-802657A04AF1}" srcOrd="0" destOrd="0" presId="urn:microsoft.com/office/officeart/2005/8/layout/list1"/>
    <dgm:cxn modelId="{2D8C3772-0DB4-A74E-9E8C-319FFDE02473}" type="presParOf" srcId="{A0B5A957-A7DE-8D4C-A826-802657A04AF1}" destId="{627520C6-C278-4E4E-954C-18A8C66B2DC7}" srcOrd="0" destOrd="0" presId="urn:microsoft.com/office/officeart/2005/8/layout/list1"/>
    <dgm:cxn modelId="{B458AF2A-5AA5-F94D-B425-7FD82B35A3F5}" type="presParOf" srcId="{627520C6-C278-4E4E-954C-18A8C66B2DC7}" destId="{3E7D3910-2AFD-3C48-BEE9-89F57F7F7C05}" srcOrd="0" destOrd="0" presId="urn:microsoft.com/office/officeart/2005/8/layout/list1"/>
    <dgm:cxn modelId="{BF4F4212-BEE8-4042-988F-CDFAD5975CEB}" type="presParOf" srcId="{627520C6-C278-4E4E-954C-18A8C66B2DC7}" destId="{AC528E2B-1346-7943-823E-77FB014EAB64}" srcOrd="1" destOrd="0" presId="urn:microsoft.com/office/officeart/2005/8/layout/list1"/>
    <dgm:cxn modelId="{B31672EB-986F-D543-A9B8-47B539364EC1}" type="presParOf" srcId="{A0B5A957-A7DE-8D4C-A826-802657A04AF1}" destId="{59E963CF-4396-C746-B41B-49AF123778C5}" srcOrd="1" destOrd="0" presId="urn:microsoft.com/office/officeart/2005/8/layout/list1"/>
    <dgm:cxn modelId="{5F05DE7C-FA2A-814E-A898-3024402813C6}" type="presParOf" srcId="{A0B5A957-A7DE-8D4C-A826-802657A04AF1}" destId="{F872B705-6C80-D74B-9ECA-6B16B9AE6B4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/>
            <a:t>Új algoritmusok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DC9071CA-CF2D-694C-B69E-7879499A193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Az új algoritmusok a strukturális átalakításokat hatékonyabbá teszik, különösen a dinamikus alkalmazások és változó környezetek esetén.</a:t>
          </a:r>
        </a:p>
      </dgm:t>
    </dgm:pt>
    <dgm:pt modelId="{A60B7A8A-2554-6F43-A5BE-D6C3114174B9}" type="parTrans" cxnId="{65244229-A52D-194D-8D40-8981CD846A76}">
      <dgm:prSet/>
      <dgm:spPr/>
      <dgm:t>
        <a:bodyPr/>
        <a:lstStyle/>
        <a:p>
          <a:endParaRPr lang="hu-HU"/>
        </a:p>
      </dgm:t>
    </dgm:pt>
    <dgm:pt modelId="{EA55CA24-B1E3-7842-81A1-7C30FB135F52}" type="sibTrans" cxnId="{65244229-A52D-194D-8D40-8981CD846A76}">
      <dgm:prSet/>
      <dgm:spPr/>
      <dgm:t>
        <a:bodyPr/>
        <a:lstStyle/>
        <a:p>
          <a:endParaRPr lang="hu-HU"/>
        </a:p>
      </dgm:t>
    </dgm:pt>
    <dgm:pt modelId="{0E304F74-5EE1-884E-B468-6E2D068E71D6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9F22D41C-4E8F-C74F-B848-365A75C15674}" type="pres">
      <dgm:prSet presAssocID="{715CA833-33D3-A649-A363-5BE3C0B03CFB}" presName="parentLin" presStyleCnt="0"/>
      <dgm:spPr/>
    </dgm:pt>
    <dgm:pt modelId="{3AE3290B-8ABD-6946-8C01-0837ECA9F6F3}" type="pres">
      <dgm:prSet presAssocID="{715CA833-33D3-A649-A363-5BE3C0B03CFB}" presName="parentLeftMargin" presStyleLbl="node1" presStyleIdx="0" presStyleCnt="1"/>
      <dgm:spPr/>
    </dgm:pt>
    <dgm:pt modelId="{D8D5735E-039A-D94E-8914-CABCBC03BDAC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273F654-3898-EA40-A0C5-291C15FCCD16}" type="pres">
      <dgm:prSet presAssocID="{715CA833-33D3-A649-A363-5BE3C0B03CFB}" presName="negativeSpace" presStyleCnt="0"/>
      <dgm:spPr/>
    </dgm:pt>
    <dgm:pt modelId="{0016AF04-AB29-E74E-B4EC-31C5EA0392A7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FF2D615-A0AD-444C-8FC8-ECD66AF9D55F}" type="presOf" srcId="{D64E08AD-4307-114C-8E08-E2126B428EB4}" destId="{0E304F74-5EE1-884E-B468-6E2D068E71D6}" srcOrd="0" destOrd="0" presId="urn:microsoft.com/office/officeart/2005/8/layout/list1"/>
    <dgm:cxn modelId="{65244229-A52D-194D-8D40-8981CD846A76}" srcId="{715CA833-33D3-A649-A363-5BE3C0B03CFB}" destId="{DC9071CA-CF2D-694C-B69E-7879499A1937}" srcOrd="0" destOrd="0" parTransId="{A60B7A8A-2554-6F43-A5BE-D6C3114174B9}" sibTransId="{EA55CA24-B1E3-7842-81A1-7C30FB135F52}"/>
    <dgm:cxn modelId="{ADB5CD55-5518-F442-9A20-AAFCB45F56AA}" type="presOf" srcId="{DC9071CA-CF2D-694C-B69E-7879499A1937}" destId="{0016AF04-AB29-E74E-B4EC-31C5EA0392A7}" srcOrd="0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8555DF59-78FE-7E40-AAF4-C01FBB74B557}" type="presOf" srcId="{715CA833-33D3-A649-A363-5BE3C0B03CFB}" destId="{3AE3290B-8ABD-6946-8C01-0837ECA9F6F3}" srcOrd="0" destOrd="0" presId="urn:microsoft.com/office/officeart/2005/8/layout/list1"/>
    <dgm:cxn modelId="{2799A3E5-0080-404D-ADE4-899B1F287735}" type="presOf" srcId="{715CA833-33D3-A649-A363-5BE3C0B03CFB}" destId="{D8D5735E-039A-D94E-8914-CABCBC03BDAC}" srcOrd="1" destOrd="0" presId="urn:microsoft.com/office/officeart/2005/8/layout/list1"/>
    <dgm:cxn modelId="{06321460-A90D-654D-9707-67F41204C12E}" type="presParOf" srcId="{0E304F74-5EE1-884E-B468-6E2D068E71D6}" destId="{9F22D41C-4E8F-C74F-B848-365A75C15674}" srcOrd="0" destOrd="0" presId="urn:microsoft.com/office/officeart/2005/8/layout/list1"/>
    <dgm:cxn modelId="{0FDDF6DA-FDD3-A84B-AD7E-CBF73CC22E03}" type="presParOf" srcId="{9F22D41C-4E8F-C74F-B848-365A75C15674}" destId="{3AE3290B-8ABD-6946-8C01-0837ECA9F6F3}" srcOrd="0" destOrd="0" presId="urn:microsoft.com/office/officeart/2005/8/layout/list1"/>
    <dgm:cxn modelId="{C7D38326-9CD6-C944-AD41-83F00C296583}" type="presParOf" srcId="{9F22D41C-4E8F-C74F-B848-365A75C15674}" destId="{D8D5735E-039A-D94E-8914-CABCBC03BDAC}" srcOrd="1" destOrd="0" presId="urn:microsoft.com/office/officeart/2005/8/layout/list1"/>
    <dgm:cxn modelId="{A2460E9E-892A-3545-9B33-FB7B6457E7C2}" type="presParOf" srcId="{0E304F74-5EE1-884E-B468-6E2D068E71D6}" destId="{7273F654-3898-EA40-A0C5-291C15FCCD16}" srcOrd="1" destOrd="0" presId="urn:microsoft.com/office/officeart/2005/8/layout/list1"/>
    <dgm:cxn modelId="{0A51B676-3B98-8745-92A8-C042ACDC364F}" type="presParOf" srcId="{0E304F74-5EE1-884E-B468-6E2D068E71D6}" destId="{0016AF04-AB29-E74E-B4EC-31C5EA0392A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Gördülés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320C4FCA-A3FC-0143-A715-05FD7F9BB93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 hatszöges </a:t>
          </a:r>
          <a:r>
            <a:rPr lang="hu-HU" b="0" i="0" u="none" dirty="0" err="1"/>
            <a:t>meta</a:t>
          </a:r>
          <a:r>
            <a:rPr lang="hu-HU" b="0" i="0" u="none"/>
            <a:t>-modulok lehetővé teszik a gördülést, amely különösen hasznos lehet, ha az </a:t>
          </a:r>
          <a:r>
            <a:rPr lang="hu-HU" b="0" i="0" u="none" dirty="0" err="1"/>
            <a:t>Amoebotoknak</a:t>
          </a:r>
          <a:r>
            <a:rPr lang="hu-HU" b="0" i="0" u="none" dirty="0"/>
            <a:t> nagy távolságot kell megtenniük gyorsan.</a:t>
          </a:r>
        </a:p>
      </dgm:t>
    </dgm:pt>
    <dgm:pt modelId="{1E5DF124-ACE9-954C-A159-4EDDC2B84FAD}" type="parTrans" cxnId="{CF443AD4-8824-3B41-8166-39FCABFE6B7E}">
      <dgm:prSet/>
      <dgm:spPr/>
      <dgm:t>
        <a:bodyPr/>
        <a:lstStyle/>
        <a:p>
          <a:endParaRPr lang="hu-HU"/>
        </a:p>
      </dgm:t>
    </dgm:pt>
    <dgm:pt modelId="{5BB9E17E-A990-834E-9971-9B2CC04554B4}" type="sibTrans" cxnId="{CF443AD4-8824-3B41-8166-39FCABFE6B7E}">
      <dgm:prSet/>
      <dgm:spPr/>
      <dgm:t>
        <a:bodyPr/>
        <a:lstStyle/>
        <a:p>
          <a:endParaRPr lang="hu-HU"/>
        </a:p>
      </dgm:t>
    </dgm:pt>
    <dgm:pt modelId="{4E58E76E-B476-594E-9CC6-4CA9CF6F930B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D4FDFA36-AA31-7A43-A3F1-D0A966D5FF4F}" type="pres">
      <dgm:prSet presAssocID="{715CA833-33D3-A649-A363-5BE3C0B03CFB}" presName="parentLin" presStyleCnt="0"/>
      <dgm:spPr/>
    </dgm:pt>
    <dgm:pt modelId="{052CF948-D6A5-864F-A03A-907FA096E58A}" type="pres">
      <dgm:prSet presAssocID="{715CA833-33D3-A649-A363-5BE3C0B03CFB}" presName="parentLeftMargin" presStyleLbl="node1" presStyleIdx="0" presStyleCnt="1"/>
      <dgm:spPr/>
    </dgm:pt>
    <dgm:pt modelId="{F4BDECBC-3E94-9A4E-9560-7A3325CF7B0B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6CC0D64-5409-3C46-82CE-71B2BBC11668}" type="pres">
      <dgm:prSet presAssocID="{715CA833-33D3-A649-A363-5BE3C0B03CFB}" presName="negativeSpace" presStyleCnt="0"/>
      <dgm:spPr/>
    </dgm:pt>
    <dgm:pt modelId="{BE1592B0-65E9-6145-A99A-E9C437A92B5B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67A24224-8F5F-BC4E-A526-40C9940AFC43}" type="presOf" srcId="{715CA833-33D3-A649-A363-5BE3C0B03CFB}" destId="{F4BDECBC-3E94-9A4E-9560-7A3325CF7B0B}" srcOrd="1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FAE11774-9C24-8948-A2C8-8DBC92DB097F}" type="presOf" srcId="{D64E08AD-4307-114C-8E08-E2126B428EB4}" destId="{4E58E76E-B476-594E-9CC6-4CA9CF6F930B}" srcOrd="0" destOrd="0" presId="urn:microsoft.com/office/officeart/2005/8/layout/list1"/>
    <dgm:cxn modelId="{8E87C0AE-2172-6142-82F1-75836762D2BE}" type="presOf" srcId="{320C4FCA-A3FC-0143-A715-05FD7F9BB93E}" destId="{BE1592B0-65E9-6145-A99A-E9C437A92B5B}" srcOrd="0" destOrd="0" presId="urn:microsoft.com/office/officeart/2005/8/layout/list1"/>
    <dgm:cxn modelId="{C828BACF-3D64-B145-A691-E228DA6B8286}" type="presOf" srcId="{715CA833-33D3-A649-A363-5BE3C0B03CFB}" destId="{052CF948-D6A5-864F-A03A-907FA096E58A}" srcOrd="0" destOrd="0" presId="urn:microsoft.com/office/officeart/2005/8/layout/list1"/>
    <dgm:cxn modelId="{CF443AD4-8824-3B41-8166-39FCABFE6B7E}" srcId="{715CA833-33D3-A649-A363-5BE3C0B03CFB}" destId="{320C4FCA-A3FC-0143-A715-05FD7F9BB93E}" srcOrd="0" destOrd="0" parTransId="{1E5DF124-ACE9-954C-A159-4EDDC2B84FAD}" sibTransId="{5BB9E17E-A990-834E-9971-9B2CC04554B4}"/>
    <dgm:cxn modelId="{1171E497-2956-084D-9F74-7C919842D954}" type="presParOf" srcId="{4E58E76E-B476-594E-9CC6-4CA9CF6F930B}" destId="{D4FDFA36-AA31-7A43-A3F1-D0A966D5FF4F}" srcOrd="0" destOrd="0" presId="urn:microsoft.com/office/officeart/2005/8/layout/list1"/>
    <dgm:cxn modelId="{CCBBE424-9771-464E-A228-E56F1CBF1C45}" type="presParOf" srcId="{D4FDFA36-AA31-7A43-A3F1-D0A966D5FF4F}" destId="{052CF948-D6A5-864F-A03A-907FA096E58A}" srcOrd="0" destOrd="0" presId="urn:microsoft.com/office/officeart/2005/8/layout/list1"/>
    <dgm:cxn modelId="{E00FA2C5-0550-8C47-A3FE-FEFF877CA1E9}" type="presParOf" srcId="{D4FDFA36-AA31-7A43-A3F1-D0A966D5FF4F}" destId="{F4BDECBC-3E94-9A4E-9560-7A3325CF7B0B}" srcOrd="1" destOrd="0" presId="urn:microsoft.com/office/officeart/2005/8/layout/list1"/>
    <dgm:cxn modelId="{BD2D2857-623C-DA47-BBB3-7EBBF6C6D81C}" type="presParOf" srcId="{4E58E76E-B476-594E-9CC6-4CA9CF6F930B}" destId="{36CC0D64-5409-3C46-82CE-71B2BBC11668}" srcOrd="1" destOrd="0" presId="urn:microsoft.com/office/officeart/2005/8/layout/list1"/>
    <dgm:cxn modelId="{1CD5CDE3-EB17-2E49-BEE9-D508CE93E0FC}" type="presParOf" srcId="{4E58E76E-B476-594E-9CC6-4CA9CF6F930B}" destId="{BE1592B0-65E9-6145-A99A-E9C437A92B5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/>
            <a:t>Kúszás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72FEC598-B51A-3B49-AC6C-4D679C3A84C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Az </a:t>
          </a:r>
          <a:r>
            <a:rPr lang="hu-HU" b="0" i="0" u="none" dirty="0" err="1"/>
            <a:t>Amoebotok</a:t>
          </a:r>
          <a:r>
            <a:rPr lang="hu-HU" b="0" i="0" u="none" dirty="0"/>
            <a:t> képesek féregszerű mozgásra is, amely finomabb és rugalmasabb mozgásokat biztosít a komplex terepviszonyok leküzdésében.</a:t>
          </a:r>
        </a:p>
      </dgm:t>
    </dgm:pt>
    <dgm:pt modelId="{632C4CA4-D751-3C49-9B0E-812AA51C2CB7}" type="parTrans" cxnId="{9B7F0EA1-2B06-AD43-8B85-B7CCADF9764C}">
      <dgm:prSet/>
      <dgm:spPr/>
      <dgm:t>
        <a:bodyPr/>
        <a:lstStyle/>
        <a:p>
          <a:endParaRPr lang="hu-HU"/>
        </a:p>
      </dgm:t>
    </dgm:pt>
    <dgm:pt modelId="{61877992-E3D6-3142-9C10-203ECAE5E457}" type="sibTrans" cxnId="{9B7F0EA1-2B06-AD43-8B85-B7CCADF9764C}">
      <dgm:prSet/>
      <dgm:spPr/>
      <dgm:t>
        <a:bodyPr/>
        <a:lstStyle/>
        <a:p>
          <a:endParaRPr lang="hu-HU"/>
        </a:p>
      </dgm:t>
    </dgm:pt>
    <dgm:pt modelId="{641AFD77-894D-F743-8BF2-4DD1BBC201DD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7F4F352B-6134-024F-AB70-05FEBF8FB094}" type="pres">
      <dgm:prSet presAssocID="{715CA833-33D3-A649-A363-5BE3C0B03CFB}" presName="parentLin" presStyleCnt="0"/>
      <dgm:spPr/>
    </dgm:pt>
    <dgm:pt modelId="{A11BB1E6-8D66-C14F-9EB5-F7D9F739DF16}" type="pres">
      <dgm:prSet presAssocID="{715CA833-33D3-A649-A363-5BE3C0B03CFB}" presName="parentLeftMargin" presStyleLbl="node1" presStyleIdx="0" presStyleCnt="1"/>
      <dgm:spPr/>
    </dgm:pt>
    <dgm:pt modelId="{84463C3A-B5DA-1541-BC84-E7F3608798BC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E47AF0F-F169-3943-A7DF-CB730FA30AF2}" type="pres">
      <dgm:prSet presAssocID="{715CA833-33D3-A649-A363-5BE3C0B03CFB}" presName="negativeSpace" presStyleCnt="0"/>
      <dgm:spPr/>
    </dgm:pt>
    <dgm:pt modelId="{7C216841-2846-CC4A-87EC-CA6B05A27848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5E572D28-1812-C246-B86A-A5E3D255E57C}" type="presOf" srcId="{715CA833-33D3-A649-A363-5BE3C0B03CFB}" destId="{A11BB1E6-8D66-C14F-9EB5-F7D9F739DF16}" srcOrd="0" destOrd="0" presId="urn:microsoft.com/office/officeart/2005/8/layout/list1"/>
    <dgm:cxn modelId="{4E510F3E-2102-8A44-9D24-208FDDFCDA14}" type="presOf" srcId="{715CA833-33D3-A649-A363-5BE3C0B03CFB}" destId="{84463C3A-B5DA-1541-BC84-E7F3608798BC}" srcOrd="1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FF04389F-A87B-4D44-9C5C-21CEC22981FD}" type="presOf" srcId="{D64E08AD-4307-114C-8E08-E2126B428EB4}" destId="{641AFD77-894D-F743-8BF2-4DD1BBC201DD}" srcOrd="0" destOrd="0" presId="urn:microsoft.com/office/officeart/2005/8/layout/list1"/>
    <dgm:cxn modelId="{9B7F0EA1-2B06-AD43-8B85-B7CCADF9764C}" srcId="{715CA833-33D3-A649-A363-5BE3C0B03CFB}" destId="{72FEC598-B51A-3B49-AC6C-4D679C3A84C2}" srcOrd="0" destOrd="0" parTransId="{632C4CA4-D751-3C49-9B0E-812AA51C2CB7}" sibTransId="{61877992-E3D6-3142-9C10-203ECAE5E457}"/>
    <dgm:cxn modelId="{2FF4E8BB-BE6A-C54D-B39B-04A51B25F929}" type="presOf" srcId="{72FEC598-B51A-3B49-AC6C-4D679C3A84C2}" destId="{7C216841-2846-CC4A-87EC-CA6B05A27848}" srcOrd="0" destOrd="0" presId="urn:microsoft.com/office/officeart/2005/8/layout/list1"/>
    <dgm:cxn modelId="{31B265D8-F0E5-0C40-9E10-6D5E940E4034}" type="presParOf" srcId="{641AFD77-894D-F743-8BF2-4DD1BBC201DD}" destId="{7F4F352B-6134-024F-AB70-05FEBF8FB094}" srcOrd="0" destOrd="0" presId="urn:microsoft.com/office/officeart/2005/8/layout/list1"/>
    <dgm:cxn modelId="{022B8DAA-BCF7-5542-B36E-9E15E2383F15}" type="presParOf" srcId="{7F4F352B-6134-024F-AB70-05FEBF8FB094}" destId="{A11BB1E6-8D66-C14F-9EB5-F7D9F739DF16}" srcOrd="0" destOrd="0" presId="urn:microsoft.com/office/officeart/2005/8/layout/list1"/>
    <dgm:cxn modelId="{21DB4EF7-36FB-1644-8C41-946EF7010442}" type="presParOf" srcId="{7F4F352B-6134-024F-AB70-05FEBF8FB094}" destId="{84463C3A-B5DA-1541-BC84-E7F3608798BC}" srcOrd="1" destOrd="0" presId="urn:microsoft.com/office/officeart/2005/8/layout/list1"/>
    <dgm:cxn modelId="{5615A93E-4E68-E943-8942-F9CDE33C6D9A}" type="presParOf" srcId="{641AFD77-894D-F743-8BF2-4DD1BBC201DD}" destId="{AE47AF0F-F169-3943-A7DF-CB730FA30AF2}" srcOrd="1" destOrd="0" presId="urn:microsoft.com/office/officeart/2005/8/layout/list1"/>
    <dgm:cxn modelId="{75BD753C-066A-8049-8A60-05DFA3BF089C}" type="presParOf" srcId="{641AFD77-894D-F743-8BF2-4DD1BBC201DD}" destId="{7C216841-2846-CC4A-87EC-CA6B05A2784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/>
            <a:t>Járás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40AFF292-DB60-624D-8FE9-B28FD970154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 járás mechanizmusa az ezerlábúak inspirálta lábmozgás, amely az </a:t>
          </a:r>
          <a:r>
            <a:rPr lang="hu-HU" b="0" i="0" u="none" dirty="0" err="1"/>
            <a:t>Amoebotok</a:t>
          </a:r>
          <a:r>
            <a:rPr lang="hu-HU" b="0" i="0" u="none" dirty="0"/>
            <a:t> számára lehetővé teszi a stabil mozgást és a nagyobb területek lefedését.</a:t>
          </a:r>
        </a:p>
      </dgm:t>
    </dgm:pt>
    <dgm:pt modelId="{ABA11388-9D76-BF41-A598-BE0B7245275B}" type="parTrans" cxnId="{DFB6BCD5-69D6-BF4D-916D-CAA39E977C66}">
      <dgm:prSet/>
      <dgm:spPr/>
      <dgm:t>
        <a:bodyPr/>
        <a:lstStyle/>
        <a:p>
          <a:endParaRPr lang="hu-HU"/>
        </a:p>
      </dgm:t>
    </dgm:pt>
    <dgm:pt modelId="{1DA226DE-0497-BF42-A125-47EED607E57A}" type="sibTrans" cxnId="{DFB6BCD5-69D6-BF4D-916D-CAA39E977C66}">
      <dgm:prSet/>
      <dgm:spPr/>
      <dgm:t>
        <a:bodyPr/>
        <a:lstStyle/>
        <a:p>
          <a:endParaRPr lang="hu-HU"/>
        </a:p>
      </dgm:t>
    </dgm:pt>
    <dgm:pt modelId="{BC1DF576-0793-A143-8545-7079C341ECB1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BEFC468E-40F0-5D41-82FC-D3BC929C6A81}" type="pres">
      <dgm:prSet presAssocID="{715CA833-33D3-A649-A363-5BE3C0B03CFB}" presName="parentLin" presStyleCnt="0"/>
      <dgm:spPr/>
    </dgm:pt>
    <dgm:pt modelId="{ECB8FE91-A3C4-C747-BFE2-61586E36B366}" type="pres">
      <dgm:prSet presAssocID="{715CA833-33D3-A649-A363-5BE3C0B03CFB}" presName="parentLeftMargin" presStyleLbl="node1" presStyleIdx="0" presStyleCnt="1"/>
      <dgm:spPr/>
    </dgm:pt>
    <dgm:pt modelId="{452CE074-DCC4-F34F-B795-02A722B7F199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46A5E3E-251D-6541-8BDC-02735CF5C6F6}" type="pres">
      <dgm:prSet presAssocID="{715CA833-33D3-A649-A363-5BE3C0B03CFB}" presName="negativeSpace" presStyleCnt="0"/>
      <dgm:spPr/>
    </dgm:pt>
    <dgm:pt modelId="{305E49E9-B762-9349-AA7E-84D3DEE236F1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274CE506-D28C-FC4D-BCE3-1BBAC4A86B12}" type="presOf" srcId="{715CA833-33D3-A649-A363-5BE3C0B03CFB}" destId="{452CE074-DCC4-F34F-B795-02A722B7F199}" srcOrd="1" destOrd="0" presId="urn:microsoft.com/office/officeart/2005/8/layout/list1"/>
    <dgm:cxn modelId="{2CD5D124-137E-6D4E-A546-AEADA24C6BF7}" type="presOf" srcId="{715CA833-33D3-A649-A363-5BE3C0B03CFB}" destId="{ECB8FE91-A3C4-C747-BFE2-61586E36B366}" srcOrd="0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3F22A2B6-4619-BB44-B1BD-A5D9E09A6681}" type="presOf" srcId="{D64E08AD-4307-114C-8E08-E2126B428EB4}" destId="{BC1DF576-0793-A143-8545-7079C341ECB1}" srcOrd="0" destOrd="0" presId="urn:microsoft.com/office/officeart/2005/8/layout/list1"/>
    <dgm:cxn modelId="{DFB6BCD5-69D6-BF4D-916D-CAA39E977C66}" srcId="{715CA833-33D3-A649-A363-5BE3C0B03CFB}" destId="{40AFF292-DB60-624D-8FE9-B28FD9701548}" srcOrd="0" destOrd="0" parTransId="{ABA11388-9D76-BF41-A598-BE0B7245275B}" sibTransId="{1DA226DE-0497-BF42-A125-47EED607E57A}"/>
    <dgm:cxn modelId="{831E42DA-C27E-6446-B6FB-396F26AB0466}" type="presOf" srcId="{40AFF292-DB60-624D-8FE9-B28FD9701548}" destId="{305E49E9-B762-9349-AA7E-84D3DEE236F1}" srcOrd="0" destOrd="0" presId="urn:microsoft.com/office/officeart/2005/8/layout/list1"/>
    <dgm:cxn modelId="{2F1B9490-E361-AC48-9D40-5495C0C7F3F2}" type="presParOf" srcId="{BC1DF576-0793-A143-8545-7079C341ECB1}" destId="{BEFC468E-40F0-5D41-82FC-D3BC929C6A81}" srcOrd="0" destOrd="0" presId="urn:microsoft.com/office/officeart/2005/8/layout/list1"/>
    <dgm:cxn modelId="{2913D2C3-9F92-FA4D-96AD-9EAE42F2701E}" type="presParOf" srcId="{BEFC468E-40F0-5D41-82FC-D3BC929C6A81}" destId="{ECB8FE91-A3C4-C747-BFE2-61586E36B366}" srcOrd="0" destOrd="0" presId="urn:microsoft.com/office/officeart/2005/8/layout/list1"/>
    <dgm:cxn modelId="{41601AC0-4CCA-1247-A531-139A4EC45E51}" type="presParOf" srcId="{BEFC468E-40F0-5D41-82FC-D3BC929C6A81}" destId="{452CE074-DCC4-F34F-B795-02A722B7F199}" srcOrd="1" destOrd="0" presId="urn:microsoft.com/office/officeart/2005/8/layout/list1"/>
    <dgm:cxn modelId="{BC1021B0-57C2-D44A-8D07-94B2DF0665E0}" type="presParOf" srcId="{BC1DF576-0793-A143-8545-7079C341ECB1}" destId="{D46A5E3E-251D-6541-8BDC-02735CF5C6F6}" srcOrd="1" destOrd="0" presId="urn:microsoft.com/office/officeart/2005/8/layout/list1"/>
    <dgm:cxn modelId="{CF343E4A-E3B8-1E4E-846A-9F423FEB5B73}" type="presParOf" srcId="{BC1DF576-0793-A143-8545-7079C341ECB1}" destId="{305E49E9-B762-9349-AA7E-84D3DEE236F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8/layout/LinedList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Miért fontos a kutatás?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AF93AD3C-58F4-E446-A89C-1F4D27909F1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 kutatás célja, hogy hatékonyabb és </a:t>
          </a:r>
          <a:r>
            <a:rPr lang="hu-HU" b="0" i="0" u="none" dirty="0" err="1"/>
            <a:t>robosztusabb</a:t>
          </a:r>
          <a:r>
            <a:rPr lang="hu-HU" b="0" i="0" u="none" dirty="0"/>
            <a:t> mozgási algoritmusokat fejlesszenek ki, amelyek jobban alkalmazkodnak a környezeti változásokhoz.</a:t>
          </a:r>
        </a:p>
      </dgm:t>
    </dgm:pt>
    <dgm:pt modelId="{1154B1F5-8A2F-034F-AC86-63B8C8C58EEF}" type="parTrans" cxnId="{4FE3B8C1-2998-E943-80F5-E7D967E3E2DA}">
      <dgm:prSet/>
      <dgm:spPr/>
      <dgm:t>
        <a:bodyPr/>
        <a:lstStyle/>
        <a:p>
          <a:endParaRPr lang="hu-HU"/>
        </a:p>
      </dgm:t>
    </dgm:pt>
    <dgm:pt modelId="{E3B2F409-559B-7745-AB32-A44497C84950}" type="sibTrans" cxnId="{4FE3B8C1-2998-E943-80F5-E7D967E3E2DA}">
      <dgm:prSet/>
      <dgm:spPr/>
      <dgm:t>
        <a:bodyPr/>
        <a:lstStyle/>
        <a:p>
          <a:endParaRPr lang="hu-HU"/>
        </a:p>
      </dgm:t>
    </dgm:pt>
    <dgm:pt modelId="{7C5B044D-DDA4-5940-87D2-058099830A6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Ez hozzájárulhat a moduláris robotikában, a dinamikus alakzatváltásban, és más, jövőbeli technológiákban való alkalmazásához.</a:t>
          </a:r>
        </a:p>
      </dgm:t>
    </dgm:pt>
    <dgm:pt modelId="{4D2BBADE-28C9-4148-A4BE-C13E381ACC92}" type="parTrans" cxnId="{EF176823-6535-0E46-A7D6-3E871F27AA44}">
      <dgm:prSet/>
      <dgm:spPr/>
      <dgm:t>
        <a:bodyPr/>
        <a:lstStyle/>
        <a:p>
          <a:endParaRPr lang="hu-HU"/>
        </a:p>
      </dgm:t>
    </dgm:pt>
    <dgm:pt modelId="{E126169B-38EE-B543-BEF7-FC9B72FDBA4C}" type="sibTrans" cxnId="{EF176823-6535-0E46-A7D6-3E871F27AA44}">
      <dgm:prSet/>
      <dgm:spPr/>
      <dgm:t>
        <a:bodyPr/>
        <a:lstStyle/>
        <a:p>
          <a:endParaRPr lang="hu-HU"/>
        </a:p>
      </dgm:t>
    </dgm:pt>
    <dgm:pt modelId="{1270F00E-7460-654B-B6C6-27A3AB003243}" type="pres">
      <dgm:prSet presAssocID="{D64E08AD-4307-114C-8E08-E2126B428EB4}" presName="vert0" presStyleCnt="0">
        <dgm:presLayoutVars>
          <dgm:dir/>
          <dgm:animOne val="branch"/>
          <dgm:animLvl val="lvl"/>
        </dgm:presLayoutVars>
      </dgm:prSet>
      <dgm:spPr/>
    </dgm:pt>
    <dgm:pt modelId="{8242109D-F53F-E44E-A775-4D1706A1BE2C}" type="pres">
      <dgm:prSet presAssocID="{715CA833-33D3-A649-A363-5BE3C0B03CFB}" presName="thickLine" presStyleLbl="alignNode1" presStyleIdx="0" presStyleCnt="1"/>
      <dgm:spPr/>
    </dgm:pt>
    <dgm:pt modelId="{F148F740-7860-9349-8776-947B86056CC4}" type="pres">
      <dgm:prSet presAssocID="{715CA833-33D3-A649-A363-5BE3C0B03CFB}" presName="horz1" presStyleCnt="0"/>
      <dgm:spPr/>
    </dgm:pt>
    <dgm:pt modelId="{BFB5DF37-D34E-6B4C-97E5-1375B498EF6D}" type="pres">
      <dgm:prSet presAssocID="{715CA833-33D3-A649-A363-5BE3C0B03CFB}" presName="tx1" presStyleLbl="revTx" presStyleIdx="0" presStyleCnt="3"/>
      <dgm:spPr/>
    </dgm:pt>
    <dgm:pt modelId="{BFCE17B9-6BA1-814F-B184-2D99E32E9D42}" type="pres">
      <dgm:prSet presAssocID="{715CA833-33D3-A649-A363-5BE3C0B03CFB}" presName="vert1" presStyleCnt="0"/>
      <dgm:spPr/>
    </dgm:pt>
    <dgm:pt modelId="{01D8355C-52E8-0241-8201-302CAE27DD95}" type="pres">
      <dgm:prSet presAssocID="{AF93AD3C-58F4-E446-A89C-1F4D27909F1A}" presName="vertSpace2a" presStyleCnt="0"/>
      <dgm:spPr/>
    </dgm:pt>
    <dgm:pt modelId="{D38E9E1E-43F3-2942-8AF9-79DFDF75FB04}" type="pres">
      <dgm:prSet presAssocID="{AF93AD3C-58F4-E446-A89C-1F4D27909F1A}" presName="horz2" presStyleCnt="0"/>
      <dgm:spPr/>
    </dgm:pt>
    <dgm:pt modelId="{CDAB8F16-5506-1543-A629-933622CA444F}" type="pres">
      <dgm:prSet presAssocID="{AF93AD3C-58F4-E446-A89C-1F4D27909F1A}" presName="horzSpace2" presStyleCnt="0"/>
      <dgm:spPr/>
    </dgm:pt>
    <dgm:pt modelId="{40F7CF10-90EE-E242-8C90-1537616A2B56}" type="pres">
      <dgm:prSet presAssocID="{AF93AD3C-58F4-E446-A89C-1F4D27909F1A}" presName="tx2" presStyleLbl="revTx" presStyleIdx="1" presStyleCnt="3"/>
      <dgm:spPr/>
    </dgm:pt>
    <dgm:pt modelId="{72467CC6-ABD5-EF4A-B1D0-417D9A190662}" type="pres">
      <dgm:prSet presAssocID="{AF93AD3C-58F4-E446-A89C-1F4D27909F1A}" presName="vert2" presStyleCnt="0"/>
      <dgm:spPr/>
    </dgm:pt>
    <dgm:pt modelId="{F3F7B99A-707B-944D-A3CD-366D256729C5}" type="pres">
      <dgm:prSet presAssocID="{AF93AD3C-58F4-E446-A89C-1F4D27909F1A}" presName="thinLine2b" presStyleLbl="callout" presStyleIdx="0" presStyleCnt="2"/>
      <dgm:spPr/>
    </dgm:pt>
    <dgm:pt modelId="{FBABE6C7-9A9C-2B4C-8930-5DE65D6BC873}" type="pres">
      <dgm:prSet presAssocID="{AF93AD3C-58F4-E446-A89C-1F4D27909F1A}" presName="vertSpace2b" presStyleCnt="0"/>
      <dgm:spPr/>
    </dgm:pt>
    <dgm:pt modelId="{9286F092-8F0E-9944-9B57-832D748F64D9}" type="pres">
      <dgm:prSet presAssocID="{7C5B044D-DDA4-5940-87D2-058099830A61}" presName="horz2" presStyleCnt="0"/>
      <dgm:spPr/>
    </dgm:pt>
    <dgm:pt modelId="{81ED35C8-BCB6-EB48-8F11-448C1E95CD67}" type="pres">
      <dgm:prSet presAssocID="{7C5B044D-DDA4-5940-87D2-058099830A61}" presName="horzSpace2" presStyleCnt="0"/>
      <dgm:spPr/>
    </dgm:pt>
    <dgm:pt modelId="{018B1145-5108-BC4C-B089-1BE2B75BB8E8}" type="pres">
      <dgm:prSet presAssocID="{7C5B044D-DDA4-5940-87D2-058099830A61}" presName="tx2" presStyleLbl="revTx" presStyleIdx="2" presStyleCnt="3"/>
      <dgm:spPr/>
    </dgm:pt>
    <dgm:pt modelId="{04ECF76E-4C0F-6F49-AC50-DB6A99DC4790}" type="pres">
      <dgm:prSet presAssocID="{7C5B044D-DDA4-5940-87D2-058099830A61}" presName="vert2" presStyleCnt="0"/>
      <dgm:spPr/>
    </dgm:pt>
    <dgm:pt modelId="{1676CBCD-278C-C048-B8FF-32647C761153}" type="pres">
      <dgm:prSet presAssocID="{7C5B044D-DDA4-5940-87D2-058099830A61}" presName="thinLine2b" presStyleLbl="callout" presStyleIdx="1" presStyleCnt="2"/>
      <dgm:spPr/>
    </dgm:pt>
    <dgm:pt modelId="{41CF8C86-361B-8A4C-81C7-4D6E3F4D7F40}" type="pres">
      <dgm:prSet presAssocID="{7C5B044D-DDA4-5940-87D2-058099830A61}" presName="vertSpace2b" presStyleCnt="0"/>
      <dgm:spPr/>
    </dgm:pt>
  </dgm:ptLst>
  <dgm:cxnLst>
    <dgm:cxn modelId="{EF176823-6535-0E46-A7D6-3E871F27AA44}" srcId="{715CA833-33D3-A649-A363-5BE3C0B03CFB}" destId="{7C5B044D-DDA4-5940-87D2-058099830A61}" srcOrd="1" destOrd="0" parTransId="{4D2BBADE-28C9-4148-A4BE-C13E381ACC92}" sibTransId="{E126169B-38EE-B543-BEF7-FC9B72FDBA4C}"/>
    <dgm:cxn modelId="{39CD6B25-E18C-9848-B33D-F28C05309FEF}" type="presOf" srcId="{7C5B044D-DDA4-5940-87D2-058099830A61}" destId="{018B1145-5108-BC4C-B089-1BE2B75BB8E8}" srcOrd="0" destOrd="0" presId="urn:microsoft.com/office/officeart/2008/layout/LinedList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8004F6B3-7857-1941-A337-7BBEDCE626D3}" type="presOf" srcId="{AF93AD3C-58F4-E446-A89C-1F4D27909F1A}" destId="{40F7CF10-90EE-E242-8C90-1537616A2B56}" srcOrd="0" destOrd="0" presId="urn:microsoft.com/office/officeart/2008/layout/LinedList"/>
    <dgm:cxn modelId="{4FE3B8C1-2998-E943-80F5-E7D967E3E2DA}" srcId="{715CA833-33D3-A649-A363-5BE3C0B03CFB}" destId="{AF93AD3C-58F4-E446-A89C-1F4D27909F1A}" srcOrd="0" destOrd="0" parTransId="{1154B1F5-8A2F-034F-AC86-63B8C8C58EEF}" sibTransId="{E3B2F409-559B-7745-AB32-A44497C84950}"/>
    <dgm:cxn modelId="{DB7AB1F1-41CA-9A4B-ADBB-B6F89FCC801D}" type="presOf" srcId="{715CA833-33D3-A649-A363-5BE3C0B03CFB}" destId="{BFB5DF37-D34E-6B4C-97E5-1375B498EF6D}" srcOrd="0" destOrd="0" presId="urn:microsoft.com/office/officeart/2008/layout/LinedList"/>
    <dgm:cxn modelId="{7AB133FC-D513-7B43-AF47-2458E0A7C529}" type="presOf" srcId="{D64E08AD-4307-114C-8E08-E2126B428EB4}" destId="{1270F00E-7460-654B-B6C6-27A3AB003243}" srcOrd="0" destOrd="0" presId="urn:microsoft.com/office/officeart/2008/layout/LinedList"/>
    <dgm:cxn modelId="{53D50B75-BEA7-2148-AF17-003660318CF9}" type="presParOf" srcId="{1270F00E-7460-654B-B6C6-27A3AB003243}" destId="{8242109D-F53F-E44E-A775-4D1706A1BE2C}" srcOrd="0" destOrd="0" presId="urn:microsoft.com/office/officeart/2008/layout/LinedList"/>
    <dgm:cxn modelId="{47A58EB0-9A47-FE43-872F-5F70615B21A1}" type="presParOf" srcId="{1270F00E-7460-654B-B6C6-27A3AB003243}" destId="{F148F740-7860-9349-8776-947B86056CC4}" srcOrd="1" destOrd="0" presId="urn:microsoft.com/office/officeart/2008/layout/LinedList"/>
    <dgm:cxn modelId="{5F246098-C67F-A449-A9F5-BDCB3CD58D00}" type="presParOf" srcId="{F148F740-7860-9349-8776-947B86056CC4}" destId="{BFB5DF37-D34E-6B4C-97E5-1375B498EF6D}" srcOrd="0" destOrd="0" presId="urn:microsoft.com/office/officeart/2008/layout/LinedList"/>
    <dgm:cxn modelId="{DD2FF9A8-9883-7041-9778-A9CD3AE33E3A}" type="presParOf" srcId="{F148F740-7860-9349-8776-947B86056CC4}" destId="{BFCE17B9-6BA1-814F-B184-2D99E32E9D42}" srcOrd="1" destOrd="0" presId="urn:microsoft.com/office/officeart/2008/layout/LinedList"/>
    <dgm:cxn modelId="{7230538E-D111-894A-BA41-DF2B585C5A91}" type="presParOf" srcId="{BFCE17B9-6BA1-814F-B184-2D99E32E9D42}" destId="{01D8355C-52E8-0241-8201-302CAE27DD95}" srcOrd="0" destOrd="0" presId="urn:microsoft.com/office/officeart/2008/layout/LinedList"/>
    <dgm:cxn modelId="{FCA8A4A8-C11E-9245-AC4E-CE75FDE07CBE}" type="presParOf" srcId="{BFCE17B9-6BA1-814F-B184-2D99E32E9D42}" destId="{D38E9E1E-43F3-2942-8AF9-79DFDF75FB04}" srcOrd="1" destOrd="0" presId="urn:microsoft.com/office/officeart/2008/layout/LinedList"/>
    <dgm:cxn modelId="{C8999919-25D7-244C-808D-CC44EB1AC066}" type="presParOf" srcId="{D38E9E1E-43F3-2942-8AF9-79DFDF75FB04}" destId="{CDAB8F16-5506-1543-A629-933622CA444F}" srcOrd="0" destOrd="0" presId="urn:microsoft.com/office/officeart/2008/layout/LinedList"/>
    <dgm:cxn modelId="{4B3A231D-0066-2E45-801C-3138D4118EC4}" type="presParOf" srcId="{D38E9E1E-43F3-2942-8AF9-79DFDF75FB04}" destId="{40F7CF10-90EE-E242-8C90-1537616A2B56}" srcOrd="1" destOrd="0" presId="urn:microsoft.com/office/officeart/2008/layout/LinedList"/>
    <dgm:cxn modelId="{44191123-FED2-DB4C-B5FB-12DD905A86F3}" type="presParOf" srcId="{D38E9E1E-43F3-2942-8AF9-79DFDF75FB04}" destId="{72467CC6-ABD5-EF4A-B1D0-417D9A190662}" srcOrd="2" destOrd="0" presId="urn:microsoft.com/office/officeart/2008/layout/LinedList"/>
    <dgm:cxn modelId="{A3AC6444-3EED-1E41-B2F4-B2DA018F05F9}" type="presParOf" srcId="{BFCE17B9-6BA1-814F-B184-2D99E32E9D42}" destId="{F3F7B99A-707B-944D-A3CD-366D256729C5}" srcOrd="2" destOrd="0" presId="urn:microsoft.com/office/officeart/2008/layout/LinedList"/>
    <dgm:cxn modelId="{F4F7AEA6-5D0B-7A47-AA47-2050886A9BD1}" type="presParOf" srcId="{BFCE17B9-6BA1-814F-B184-2D99E32E9D42}" destId="{FBABE6C7-9A9C-2B4C-8930-5DE65D6BC873}" srcOrd="3" destOrd="0" presId="urn:microsoft.com/office/officeart/2008/layout/LinedList"/>
    <dgm:cxn modelId="{51184209-7502-5245-A618-C31EC3A5EDF0}" type="presParOf" srcId="{BFCE17B9-6BA1-814F-B184-2D99E32E9D42}" destId="{9286F092-8F0E-9944-9B57-832D748F64D9}" srcOrd="4" destOrd="0" presId="urn:microsoft.com/office/officeart/2008/layout/LinedList"/>
    <dgm:cxn modelId="{390E2BC6-0051-D64A-B2E9-52653B0B9806}" type="presParOf" srcId="{9286F092-8F0E-9944-9B57-832D748F64D9}" destId="{81ED35C8-BCB6-EB48-8F11-448C1E95CD67}" srcOrd="0" destOrd="0" presId="urn:microsoft.com/office/officeart/2008/layout/LinedList"/>
    <dgm:cxn modelId="{3638AAE2-DF02-EF41-A75F-EE7CBF35CFD7}" type="presParOf" srcId="{9286F092-8F0E-9944-9B57-832D748F64D9}" destId="{018B1145-5108-BC4C-B089-1BE2B75BB8E8}" srcOrd="1" destOrd="0" presId="urn:microsoft.com/office/officeart/2008/layout/LinedList"/>
    <dgm:cxn modelId="{5C8A0243-04D3-144F-9010-B6E5738FF395}" type="presParOf" srcId="{9286F092-8F0E-9944-9B57-832D748F64D9}" destId="{04ECF76E-4C0F-6F49-AC50-DB6A99DC4790}" srcOrd="2" destOrd="0" presId="urn:microsoft.com/office/officeart/2008/layout/LinedList"/>
    <dgm:cxn modelId="{4ACFD4A6-4F08-9943-AFE6-2D08DAC04C02}" type="presParOf" srcId="{BFCE17B9-6BA1-814F-B184-2D99E32E9D42}" destId="{1676CBCD-278C-C048-B8FF-32647C761153}" srcOrd="5" destOrd="0" presId="urn:microsoft.com/office/officeart/2008/layout/LinedList"/>
    <dgm:cxn modelId="{F2BFE70F-9A1F-394D-9959-B89308ED7A9C}" type="presParOf" srcId="{BFCE17B9-6BA1-814F-B184-2D99E32E9D42}" destId="{41CF8C86-361B-8A4C-81C7-4D6E3F4D7F40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Sebesség és hatékonyság összehasonlítása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24D5BA73-48D2-3148-98F3-ED815009F9C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 különböző mozgási típusok sebességét és hatékonyságát összehasonlítva az </a:t>
          </a:r>
          <a:r>
            <a:rPr lang="hu-HU" b="0" i="0" u="none" dirty="0" err="1"/>
            <a:t>Amoebotok</a:t>
          </a:r>
          <a:r>
            <a:rPr lang="hu-HU" b="0" i="0" u="none" dirty="0"/>
            <a:t> képesek alkalmazkodni a legoptimálisabb mozgási formához.</a:t>
          </a:r>
        </a:p>
      </dgm:t>
    </dgm:pt>
    <dgm:pt modelId="{E2815628-A404-3B44-B164-3772333F6217}" type="parTrans" cxnId="{70D77B7A-E65A-ED4F-BD8A-6357BB8F930A}">
      <dgm:prSet/>
      <dgm:spPr/>
      <dgm:t>
        <a:bodyPr/>
        <a:lstStyle/>
        <a:p>
          <a:endParaRPr lang="hu-HU"/>
        </a:p>
      </dgm:t>
    </dgm:pt>
    <dgm:pt modelId="{1B30E879-154C-0044-B0DB-50BA037EE380}" type="sibTrans" cxnId="{70D77B7A-E65A-ED4F-BD8A-6357BB8F930A}">
      <dgm:prSet/>
      <dgm:spPr/>
      <dgm:t>
        <a:bodyPr/>
        <a:lstStyle/>
        <a:p>
          <a:endParaRPr lang="hu-HU"/>
        </a:p>
      </dgm:t>
    </dgm:pt>
    <dgm:pt modelId="{37387191-1F4E-D040-B24F-1429DE8A65F5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B674BF25-4EC1-8D49-87E3-1096B0E3258C}" type="pres">
      <dgm:prSet presAssocID="{715CA833-33D3-A649-A363-5BE3C0B03CFB}" presName="parentLin" presStyleCnt="0"/>
      <dgm:spPr/>
    </dgm:pt>
    <dgm:pt modelId="{A7DE0DEB-E4AA-5A49-9230-FF1DB0E7414C}" type="pres">
      <dgm:prSet presAssocID="{715CA833-33D3-A649-A363-5BE3C0B03CFB}" presName="parentLeftMargin" presStyleLbl="node1" presStyleIdx="0" presStyleCnt="1"/>
      <dgm:spPr/>
    </dgm:pt>
    <dgm:pt modelId="{F2BA604A-B9F5-4B4A-A45F-23F4C76C0E69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C1CCF53-EDC7-3E41-B775-AA9227601BC0}" type="pres">
      <dgm:prSet presAssocID="{715CA833-33D3-A649-A363-5BE3C0B03CFB}" presName="negativeSpace" presStyleCnt="0"/>
      <dgm:spPr/>
    </dgm:pt>
    <dgm:pt modelId="{F89D087C-080B-654A-94B6-A7B882695593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E1736C3F-EF4A-0C49-8147-67AB5F313200}" type="presOf" srcId="{D64E08AD-4307-114C-8E08-E2126B428EB4}" destId="{37387191-1F4E-D040-B24F-1429DE8A65F5}" srcOrd="0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B743786A-3A22-1A41-8386-3C73D476B58C}" type="presOf" srcId="{715CA833-33D3-A649-A363-5BE3C0B03CFB}" destId="{A7DE0DEB-E4AA-5A49-9230-FF1DB0E7414C}" srcOrd="0" destOrd="0" presId="urn:microsoft.com/office/officeart/2005/8/layout/list1"/>
    <dgm:cxn modelId="{70D77B7A-E65A-ED4F-BD8A-6357BB8F930A}" srcId="{715CA833-33D3-A649-A363-5BE3C0B03CFB}" destId="{24D5BA73-48D2-3148-98F3-ED815009F9C0}" srcOrd="0" destOrd="0" parTransId="{E2815628-A404-3B44-B164-3772333F6217}" sibTransId="{1B30E879-154C-0044-B0DB-50BA037EE380}"/>
    <dgm:cxn modelId="{060F0DCA-6459-454D-BE73-08560E925C05}" type="presOf" srcId="{24D5BA73-48D2-3148-98F3-ED815009F9C0}" destId="{F89D087C-080B-654A-94B6-A7B882695593}" srcOrd="0" destOrd="0" presId="urn:microsoft.com/office/officeart/2005/8/layout/list1"/>
    <dgm:cxn modelId="{1A4FFFDB-DF31-E845-8B96-D46969D1D916}" type="presOf" srcId="{715CA833-33D3-A649-A363-5BE3C0B03CFB}" destId="{F2BA604A-B9F5-4B4A-A45F-23F4C76C0E69}" srcOrd="1" destOrd="0" presId="urn:microsoft.com/office/officeart/2005/8/layout/list1"/>
    <dgm:cxn modelId="{013D81F0-A5FE-C042-BBC9-E1FC884671A3}" type="presParOf" srcId="{37387191-1F4E-D040-B24F-1429DE8A65F5}" destId="{B674BF25-4EC1-8D49-87E3-1096B0E3258C}" srcOrd="0" destOrd="0" presId="urn:microsoft.com/office/officeart/2005/8/layout/list1"/>
    <dgm:cxn modelId="{5D7B81CC-B1FF-4D45-A795-E4291AB3875A}" type="presParOf" srcId="{B674BF25-4EC1-8D49-87E3-1096B0E3258C}" destId="{A7DE0DEB-E4AA-5A49-9230-FF1DB0E7414C}" srcOrd="0" destOrd="0" presId="urn:microsoft.com/office/officeart/2005/8/layout/list1"/>
    <dgm:cxn modelId="{FF03DF6E-5F07-4F42-A4E7-8C21C3783BD0}" type="presParOf" srcId="{B674BF25-4EC1-8D49-87E3-1096B0E3258C}" destId="{F2BA604A-B9F5-4B4A-A45F-23F4C76C0E69}" srcOrd="1" destOrd="0" presId="urn:microsoft.com/office/officeart/2005/8/layout/list1"/>
    <dgm:cxn modelId="{CB80CA44-BEC7-744D-A0C7-1ACC5A78FDAA}" type="presParOf" srcId="{37387191-1F4E-D040-B24F-1429DE8A65F5}" destId="{6C1CCF53-EDC7-3E41-B775-AA9227601BC0}" srcOrd="1" destOrd="0" presId="urn:microsoft.com/office/officeart/2005/8/layout/list1"/>
    <dgm:cxn modelId="{1826FA9F-5DA8-CE4F-A816-C309556F2F20}" type="presParOf" srcId="{37387191-1F4E-D040-B24F-1429DE8A65F5}" destId="{F89D087C-080B-654A-94B6-A7B88269559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Stabil struktúra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F6543D56-F4AD-4845-9C5F-A66CF4A8454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Az </a:t>
          </a:r>
          <a:r>
            <a:rPr lang="hu-HU" b="0" i="0" u="none" dirty="0" err="1"/>
            <a:t>Amoebotok</a:t>
          </a:r>
          <a:r>
            <a:rPr lang="hu-HU" b="0" i="0" u="none" dirty="0"/>
            <a:t> képesek stabil struktúrákat kialakítani, amelyek lehetővé teszik különböző objektumok szállítását és mozgatását.</a:t>
          </a:r>
        </a:p>
      </dgm:t>
    </dgm:pt>
    <dgm:pt modelId="{22DF10B6-AE28-C048-87FB-88F02A97F7C5}" type="parTrans" cxnId="{30D34E7D-E286-274B-B0FD-E54D117DBA7D}">
      <dgm:prSet/>
      <dgm:spPr/>
      <dgm:t>
        <a:bodyPr/>
        <a:lstStyle/>
        <a:p>
          <a:endParaRPr lang="hu-HU"/>
        </a:p>
      </dgm:t>
    </dgm:pt>
    <dgm:pt modelId="{F58BEE87-0ADA-AF40-9E04-341205F3F2D3}" type="sibTrans" cxnId="{30D34E7D-E286-274B-B0FD-E54D117DBA7D}">
      <dgm:prSet/>
      <dgm:spPr/>
      <dgm:t>
        <a:bodyPr/>
        <a:lstStyle/>
        <a:p>
          <a:endParaRPr lang="hu-HU"/>
        </a:p>
      </dgm:t>
    </dgm:pt>
    <dgm:pt modelId="{29A97859-C034-F94C-9615-65368F2A70E9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E0127D64-7EE4-9F49-BF40-55D2C8C6892F}" type="pres">
      <dgm:prSet presAssocID="{715CA833-33D3-A649-A363-5BE3C0B03CFB}" presName="parentLin" presStyleCnt="0"/>
      <dgm:spPr/>
    </dgm:pt>
    <dgm:pt modelId="{0A4E2BF0-1998-CD48-BECB-4E1F3CB98AD9}" type="pres">
      <dgm:prSet presAssocID="{715CA833-33D3-A649-A363-5BE3C0B03CFB}" presName="parentLeftMargin" presStyleLbl="node1" presStyleIdx="0" presStyleCnt="1"/>
      <dgm:spPr/>
    </dgm:pt>
    <dgm:pt modelId="{EBA022B6-E211-F945-BC0A-177C049EB672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338BA65-6CE3-594D-A74A-5C7CD42F41DE}" type="pres">
      <dgm:prSet presAssocID="{715CA833-33D3-A649-A363-5BE3C0B03CFB}" presName="negativeSpace" presStyleCnt="0"/>
      <dgm:spPr/>
    </dgm:pt>
    <dgm:pt modelId="{7F83AE60-6D54-5043-B3D1-3861F0038260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B762A00-BD38-B646-912D-A056695C1A1D}" type="presOf" srcId="{715CA833-33D3-A649-A363-5BE3C0B03CFB}" destId="{0A4E2BF0-1998-CD48-BECB-4E1F3CB98AD9}" srcOrd="0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30D34E7D-E286-274B-B0FD-E54D117DBA7D}" srcId="{715CA833-33D3-A649-A363-5BE3C0B03CFB}" destId="{F6543D56-F4AD-4845-9C5F-A66CF4A84544}" srcOrd="0" destOrd="0" parTransId="{22DF10B6-AE28-C048-87FB-88F02A97F7C5}" sibTransId="{F58BEE87-0ADA-AF40-9E04-341205F3F2D3}"/>
    <dgm:cxn modelId="{A4C0EA92-533F-6B42-BC22-A4EEE5573B72}" type="presOf" srcId="{F6543D56-F4AD-4845-9C5F-A66CF4A84544}" destId="{7F83AE60-6D54-5043-B3D1-3861F0038260}" srcOrd="0" destOrd="0" presId="urn:microsoft.com/office/officeart/2005/8/layout/list1"/>
    <dgm:cxn modelId="{4329DD93-3BC8-C44F-BDF3-485124835AA2}" type="presOf" srcId="{D64E08AD-4307-114C-8E08-E2126B428EB4}" destId="{29A97859-C034-F94C-9615-65368F2A70E9}" srcOrd="0" destOrd="0" presId="urn:microsoft.com/office/officeart/2005/8/layout/list1"/>
    <dgm:cxn modelId="{489695D2-5E48-5244-B167-9DF39C2EF2C0}" type="presOf" srcId="{715CA833-33D3-A649-A363-5BE3C0B03CFB}" destId="{EBA022B6-E211-F945-BC0A-177C049EB672}" srcOrd="1" destOrd="0" presId="urn:microsoft.com/office/officeart/2005/8/layout/list1"/>
    <dgm:cxn modelId="{B9D0268C-5198-BD46-92A4-074470E0816E}" type="presParOf" srcId="{29A97859-C034-F94C-9615-65368F2A70E9}" destId="{E0127D64-7EE4-9F49-BF40-55D2C8C6892F}" srcOrd="0" destOrd="0" presId="urn:microsoft.com/office/officeart/2005/8/layout/list1"/>
    <dgm:cxn modelId="{16097822-D77A-9647-8E88-965E6B626B90}" type="presParOf" srcId="{E0127D64-7EE4-9F49-BF40-55D2C8C6892F}" destId="{0A4E2BF0-1998-CD48-BECB-4E1F3CB98AD9}" srcOrd="0" destOrd="0" presId="urn:microsoft.com/office/officeart/2005/8/layout/list1"/>
    <dgm:cxn modelId="{2718EC91-E420-BB4A-8062-0E4A96E94F98}" type="presParOf" srcId="{E0127D64-7EE4-9F49-BF40-55D2C8C6892F}" destId="{EBA022B6-E211-F945-BC0A-177C049EB672}" srcOrd="1" destOrd="0" presId="urn:microsoft.com/office/officeart/2005/8/layout/list1"/>
    <dgm:cxn modelId="{9B9DC304-7952-7E48-BB28-88FEA14AC0DE}" type="presParOf" srcId="{29A97859-C034-F94C-9615-65368F2A70E9}" destId="{6338BA65-6CE3-594D-A74A-5C7CD42F41DE}" srcOrd="1" destOrd="0" presId="urn:microsoft.com/office/officeart/2005/8/layout/list1"/>
    <dgm:cxn modelId="{BDE002A2-BE5B-8943-B686-C8C69C8B386C}" type="presParOf" srcId="{29A97859-C034-F94C-9615-65368F2A70E9}" destId="{7F83AE60-6D54-5043-B3D1-3861F003826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 err="1"/>
            <a:t>Millipede</a:t>
          </a:r>
          <a:r>
            <a:rPr lang="hu-HU" b="1" i="0" u="none" dirty="0"/>
            <a:t> szerkezet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10219952-868B-EF43-A233-7E703F6F4B4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 </a:t>
          </a:r>
          <a:r>
            <a:rPr lang="hu-HU" b="0" i="0" u="none" dirty="0" err="1"/>
            <a:t>millipede</a:t>
          </a:r>
          <a:r>
            <a:rPr lang="hu-HU" b="0" i="0" u="none" dirty="0"/>
            <a:t> (ezerlábú) típusú szerkezetek segítségével a robotok képesek tárgyakat hordozni, ami különösen fontos lehet a robotikai logisztikai alkalmazásokban.</a:t>
          </a:r>
        </a:p>
      </dgm:t>
    </dgm:pt>
    <dgm:pt modelId="{6C4B40D2-7BD9-5F46-9653-B2E457858984}" type="parTrans" cxnId="{9B903EC5-35AF-E144-A8B8-743C01DB865F}">
      <dgm:prSet/>
      <dgm:spPr/>
      <dgm:t>
        <a:bodyPr/>
        <a:lstStyle/>
        <a:p>
          <a:endParaRPr lang="hu-HU"/>
        </a:p>
      </dgm:t>
    </dgm:pt>
    <dgm:pt modelId="{5B91E11B-8D9B-8A42-814D-AD77EBD8A872}" type="sibTrans" cxnId="{9B903EC5-35AF-E144-A8B8-743C01DB865F}">
      <dgm:prSet/>
      <dgm:spPr/>
      <dgm:t>
        <a:bodyPr/>
        <a:lstStyle/>
        <a:p>
          <a:endParaRPr lang="hu-HU"/>
        </a:p>
      </dgm:t>
    </dgm:pt>
    <dgm:pt modelId="{FE5CA792-216D-BD49-BB41-F66B9E1B1127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28DF9F33-C0D0-6944-B105-B4FDE3583CA8}" type="pres">
      <dgm:prSet presAssocID="{715CA833-33D3-A649-A363-5BE3C0B03CFB}" presName="parentLin" presStyleCnt="0"/>
      <dgm:spPr/>
    </dgm:pt>
    <dgm:pt modelId="{130299B5-E77B-1849-A263-B56A904CEA80}" type="pres">
      <dgm:prSet presAssocID="{715CA833-33D3-A649-A363-5BE3C0B03CFB}" presName="parentLeftMargin" presStyleLbl="node1" presStyleIdx="0" presStyleCnt="1"/>
      <dgm:spPr/>
    </dgm:pt>
    <dgm:pt modelId="{EBC55EC6-1CC6-774F-A128-ABD9F7794A53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6A21C02-A97B-4045-B9BF-209CF91EB143}" type="pres">
      <dgm:prSet presAssocID="{715CA833-33D3-A649-A363-5BE3C0B03CFB}" presName="negativeSpace" presStyleCnt="0"/>
      <dgm:spPr/>
    </dgm:pt>
    <dgm:pt modelId="{52F246AB-E325-D84F-B94F-4C3B7EEEBD74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10BC215-F404-5A42-8188-B7E84B9196E8}" type="presOf" srcId="{715CA833-33D3-A649-A363-5BE3C0B03CFB}" destId="{130299B5-E77B-1849-A263-B56A904CEA80}" srcOrd="0" destOrd="0" presId="urn:microsoft.com/office/officeart/2005/8/layout/list1"/>
    <dgm:cxn modelId="{8DA71D3A-E521-F64F-9025-4552DFD900ED}" type="presOf" srcId="{D64E08AD-4307-114C-8E08-E2126B428EB4}" destId="{FE5CA792-216D-BD49-BB41-F66B9E1B1127}" srcOrd="0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273D07B2-7D91-3C4E-BEB0-2289662C6584}" type="presOf" srcId="{10219952-868B-EF43-A233-7E703F6F4B4E}" destId="{52F246AB-E325-D84F-B94F-4C3B7EEEBD74}" srcOrd="0" destOrd="0" presId="urn:microsoft.com/office/officeart/2005/8/layout/list1"/>
    <dgm:cxn modelId="{DD6360B7-C049-0641-AB1C-9136486BECFA}" type="presOf" srcId="{715CA833-33D3-A649-A363-5BE3C0B03CFB}" destId="{EBC55EC6-1CC6-774F-A128-ABD9F7794A53}" srcOrd="1" destOrd="0" presId="urn:microsoft.com/office/officeart/2005/8/layout/list1"/>
    <dgm:cxn modelId="{9B903EC5-35AF-E144-A8B8-743C01DB865F}" srcId="{715CA833-33D3-A649-A363-5BE3C0B03CFB}" destId="{10219952-868B-EF43-A233-7E703F6F4B4E}" srcOrd="0" destOrd="0" parTransId="{6C4B40D2-7BD9-5F46-9653-B2E457858984}" sibTransId="{5B91E11B-8D9B-8A42-814D-AD77EBD8A872}"/>
    <dgm:cxn modelId="{2FBED117-C9C7-2F4F-9D9D-F7EDF8FB94EF}" type="presParOf" srcId="{FE5CA792-216D-BD49-BB41-F66B9E1B1127}" destId="{28DF9F33-C0D0-6944-B105-B4FDE3583CA8}" srcOrd="0" destOrd="0" presId="urn:microsoft.com/office/officeart/2005/8/layout/list1"/>
    <dgm:cxn modelId="{1214D3E2-AD63-A34D-A384-6FFE24BCD273}" type="presParOf" srcId="{28DF9F33-C0D0-6944-B105-B4FDE3583CA8}" destId="{130299B5-E77B-1849-A263-B56A904CEA80}" srcOrd="0" destOrd="0" presId="urn:microsoft.com/office/officeart/2005/8/layout/list1"/>
    <dgm:cxn modelId="{1A3D07C1-E846-3F49-9550-1002DF73F6B6}" type="presParOf" srcId="{28DF9F33-C0D0-6944-B105-B4FDE3583CA8}" destId="{EBC55EC6-1CC6-774F-A128-ABD9F7794A53}" srcOrd="1" destOrd="0" presId="urn:microsoft.com/office/officeart/2005/8/layout/list1"/>
    <dgm:cxn modelId="{27552F91-B4B9-9F43-9202-9D3B16843AB6}" type="presParOf" srcId="{FE5CA792-216D-BD49-BB41-F66B9E1B1127}" destId="{66A21C02-A97B-4045-B9BF-209CF91EB143}" srcOrd="1" destOrd="0" presId="urn:microsoft.com/office/officeart/2005/8/layout/list1"/>
    <dgm:cxn modelId="{8559F74D-BC75-194C-9033-89A8DD56CF37}" type="presParOf" srcId="{FE5CA792-216D-BD49-BB41-F66B9E1B1127}" destId="{52F246AB-E325-D84F-B94F-4C3B7EEEBD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chevron2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Mozgás egyenetlen felületeken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DFC39567-4DC2-2B4C-96A2-C67C46D60E8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 jövőbeni fejlesztések célja, hogy az </a:t>
          </a:r>
          <a:r>
            <a:rPr lang="hu-HU" b="0" i="0" u="none" dirty="0" err="1"/>
            <a:t>Amoebotok</a:t>
          </a:r>
          <a:r>
            <a:rPr lang="hu-HU" b="0" i="0" u="none" dirty="0"/>
            <a:t> képesek legyenek hatékonyabban mozogni egyenetlen felületeken és akadályokkal tarkított környezetben.</a:t>
          </a:r>
        </a:p>
      </dgm:t>
    </dgm:pt>
    <dgm:pt modelId="{F259D3D7-CB99-7F4C-A322-FFF25D9E5259}" type="parTrans" cxnId="{F1ADE9CC-CA93-B449-B21C-A59A4390B923}">
      <dgm:prSet/>
      <dgm:spPr/>
      <dgm:t>
        <a:bodyPr/>
        <a:lstStyle/>
        <a:p>
          <a:endParaRPr lang="hu-HU"/>
        </a:p>
      </dgm:t>
    </dgm:pt>
    <dgm:pt modelId="{C60C8CFE-C37A-0C49-A17E-242E9260CECE}" type="sibTrans" cxnId="{F1ADE9CC-CA93-B449-B21C-A59A4390B923}">
      <dgm:prSet/>
      <dgm:spPr/>
      <dgm:t>
        <a:bodyPr/>
        <a:lstStyle/>
        <a:p>
          <a:endParaRPr lang="hu-HU"/>
        </a:p>
      </dgm:t>
    </dgm:pt>
    <dgm:pt modelId="{481202AB-46FD-344A-84CD-8211A571CF0A}" type="pres">
      <dgm:prSet presAssocID="{D64E08AD-4307-114C-8E08-E2126B428EB4}" presName="linearFlow" presStyleCnt="0">
        <dgm:presLayoutVars>
          <dgm:dir/>
          <dgm:animLvl val="lvl"/>
          <dgm:resizeHandles val="exact"/>
        </dgm:presLayoutVars>
      </dgm:prSet>
      <dgm:spPr/>
    </dgm:pt>
    <dgm:pt modelId="{B69791E5-C1E0-A247-8A70-5F60591E3B91}" type="pres">
      <dgm:prSet presAssocID="{715CA833-33D3-A649-A363-5BE3C0B03CFB}" presName="composite" presStyleCnt="0"/>
      <dgm:spPr/>
    </dgm:pt>
    <dgm:pt modelId="{58920AAE-13B4-B34B-8418-3806E080833D}" type="pres">
      <dgm:prSet presAssocID="{715CA833-33D3-A649-A363-5BE3C0B03CFB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3AB9A93-9753-5042-89F5-7EB41DFD5A0F}" type="pres">
      <dgm:prSet presAssocID="{715CA833-33D3-A649-A363-5BE3C0B03CFB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B23EFC09-C54C-6140-B0B9-070049A0202E}" type="presOf" srcId="{DFC39567-4DC2-2B4C-96A2-C67C46D60E89}" destId="{23AB9A93-9753-5042-89F5-7EB41DFD5A0F}" srcOrd="0" destOrd="0" presId="urn:microsoft.com/office/officeart/2005/8/layout/chevron2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00260C6D-F0AB-3945-8057-31B57A7D1E7D}" type="presOf" srcId="{715CA833-33D3-A649-A363-5BE3C0B03CFB}" destId="{58920AAE-13B4-B34B-8418-3806E080833D}" srcOrd="0" destOrd="0" presId="urn:microsoft.com/office/officeart/2005/8/layout/chevron2"/>
    <dgm:cxn modelId="{7376218C-04D0-2E43-AF1B-93D675C5F976}" type="presOf" srcId="{D64E08AD-4307-114C-8E08-E2126B428EB4}" destId="{481202AB-46FD-344A-84CD-8211A571CF0A}" srcOrd="0" destOrd="0" presId="urn:microsoft.com/office/officeart/2005/8/layout/chevron2"/>
    <dgm:cxn modelId="{F1ADE9CC-CA93-B449-B21C-A59A4390B923}" srcId="{715CA833-33D3-A649-A363-5BE3C0B03CFB}" destId="{DFC39567-4DC2-2B4C-96A2-C67C46D60E89}" srcOrd="0" destOrd="0" parTransId="{F259D3D7-CB99-7F4C-A322-FFF25D9E5259}" sibTransId="{C60C8CFE-C37A-0C49-A17E-242E9260CECE}"/>
    <dgm:cxn modelId="{ED2A7E20-67FC-8449-AD4F-6FF2201B6AB1}" type="presParOf" srcId="{481202AB-46FD-344A-84CD-8211A571CF0A}" destId="{B69791E5-C1E0-A247-8A70-5F60591E3B91}" srcOrd="0" destOrd="0" presId="urn:microsoft.com/office/officeart/2005/8/layout/chevron2"/>
    <dgm:cxn modelId="{5F4213CE-D5A4-4446-8652-D5D1EA1111A5}" type="presParOf" srcId="{B69791E5-C1E0-A247-8A70-5F60591E3B91}" destId="{58920AAE-13B4-B34B-8418-3806E080833D}" srcOrd="0" destOrd="0" presId="urn:microsoft.com/office/officeart/2005/8/layout/chevron2"/>
    <dgm:cxn modelId="{669960F6-0FA0-D940-8718-0ABE2AF8E329}" type="presParOf" srcId="{B69791E5-C1E0-A247-8A70-5F60591E3B91}" destId="{23AB9A93-9753-5042-89F5-7EB41DFD5A0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chevron2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Gyorsabb átrendeződési algoritmusok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923887E7-70A0-214C-9B26-6DA2B403B14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További fejlesztések irányulnak az átrendeződési algoritmusok gyorsítására, hogy még dinamikusabban és gyorsabban változhasson az </a:t>
          </a:r>
          <a:r>
            <a:rPr lang="hu-HU" b="0" i="0" u="none" dirty="0" err="1"/>
            <a:t>Amoebotok</a:t>
          </a:r>
          <a:r>
            <a:rPr lang="hu-HU" b="0" i="0" u="none" dirty="0"/>
            <a:t> formája.</a:t>
          </a:r>
        </a:p>
      </dgm:t>
    </dgm:pt>
    <dgm:pt modelId="{E8DAB0AE-854B-8C4A-99B7-6C444A747307}" type="parTrans" cxnId="{046D9EB1-EE3A-414B-ABC7-BA5D67C00C74}">
      <dgm:prSet/>
      <dgm:spPr/>
      <dgm:t>
        <a:bodyPr/>
        <a:lstStyle/>
        <a:p>
          <a:endParaRPr lang="hu-HU"/>
        </a:p>
      </dgm:t>
    </dgm:pt>
    <dgm:pt modelId="{BB9B3CD2-A4BF-6F4D-9803-BA70A296C991}" type="sibTrans" cxnId="{046D9EB1-EE3A-414B-ABC7-BA5D67C00C74}">
      <dgm:prSet/>
      <dgm:spPr/>
      <dgm:t>
        <a:bodyPr/>
        <a:lstStyle/>
        <a:p>
          <a:endParaRPr lang="hu-HU"/>
        </a:p>
      </dgm:t>
    </dgm:pt>
    <dgm:pt modelId="{481202AB-46FD-344A-84CD-8211A571CF0A}" type="pres">
      <dgm:prSet presAssocID="{D64E08AD-4307-114C-8E08-E2126B428EB4}" presName="linearFlow" presStyleCnt="0">
        <dgm:presLayoutVars>
          <dgm:dir/>
          <dgm:animLvl val="lvl"/>
          <dgm:resizeHandles val="exact"/>
        </dgm:presLayoutVars>
      </dgm:prSet>
      <dgm:spPr/>
    </dgm:pt>
    <dgm:pt modelId="{B69791E5-C1E0-A247-8A70-5F60591E3B91}" type="pres">
      <dgm:prSet presAssocID="{715CA833-33D3-A649-A363-5BE3C0B03CFB}" presName="composite" presStyleCnt="0"/>
      <dgm:spPr/>
    </dgm:pt>
    <dgm:pt modelId="{58920AAE-13B4-B34B-8418-3806E080833D}" type="pres">
      <dgm:prSet presAssocID="{715CA833-33D3-A649-A363-5BE3C0B03CFB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3AB9A93-9753-5042-89F5-7EB41DFD5A0F}" type="pres">
      <dgm:prSet presAssocID="{715CA833-33D3-A649-A363-5BE3C0B03CFB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00260C6D-F0AB-3945-8057-31B57A7D1E7D}" type="presOf" srcId="{715CA833-33D3-A649-A363-5BE3C0B03CFB}" destId="{58920AAE-13B4-B34B-8418-3806E080833D}" srcOrd="0" destOrd="0" presId="urn:microsoft.com/office/officeart/2005/8/layout/chevron2"/>
    <dgm:cxn modelId="{7376218C-04D0-2E43-AF1B-93D675C5F976}" type="presOf" srcId="{D64E08AD-4307-114C-8E08-E2126B428EB4}" destId="{481202AB-46FD-344A-84CD-8211A571CF0A}" srcOrd="0" destOrd="0" presId="urn:microsoft.com/office/officeart/2005/8/layout/chevron2"/>
    <dgm:cxn modelId="{046D9EB1-EE3A-414B-ABC7-BA5D67C00C74}" srcId="{715CA833-33D3-A649-A363-5BE3C0B03CFB}" destId="{923887E7-70A0-214C-9B26-6DA2B403B147}" srcOrd="0" destOrd="0" parTransId="{E8DAB0AE-854B-8C4A-99B7-6C444A747307}" sibTransId="{BB9B3CD2-A4BF-6F4D-9803-BA70A296C991}"/>
    <dgm:cxn modelId="{AE4F62E6-326C-8245-9B28-D8C26215AE0F}" type="presOf" srcId="{923887E7-70A0-214C-9B26-6DA2B403B147}" destId="{23AB9A93-9753-5042-89F5-7EB41DFD5A0F}" srcOrd="0" destOrd="0" presId="urn:microsoft.com/office/officeart/2005/8/layout/chevron2"/>
    <dgm:cxn modelId="{ED2A7E20-67FC-8449-AD4F-6FF2201B6AB1}" type="presParOf" srcId="{481202AB-46FD-344A-84CD-8211A571CF0A}" destId="{B69791E5-C1E0-A247-8A70-5F60591E3B91}" srcOrd="0" destOrd="0" presId="urn:microsoft.com/office/officeart/2005/8/layout/chevron2"/>
    <dgm:cxn modelId="{5F4213CE-D5A4-4446-8652-D5D1EA1111A5}" type="presParOf" srcId="{B69791E5-C1E0-A247-8A70-5F60591E3B91}" destId="{58920AAE-13B4-B34B-8418-3806E080833D}" srcOrd="0" destOrd="0" presId="urn:microsoft.com/office/officeart/2005/8/layout/chevron2"/>
    <dgm:cxn modelId="{669960F6-0FA0-D940-8718-0ABE2AF8E329}" type="presParOf" srcId="{B69791E5-C1E0-A247-8A70-5F60591E3B91}" destId="{23AB9A93-9753-5042-89F5-7EB41DFD5A0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chevron2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További felhasználási lehetőségek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6EC40B39-BAE1-C84F-83B0-32334DCBF07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 kutatás célja, hogy a robotok alkalmazási területei bővüljenek, beleértve a gyártási, szállítási és orvosi feladatokat is.</a:t>
          </a:r>
        </a:p>
      </dgm:t>
    </dgm:pt>
    <dgm:pt modelId="{A225D975-3EB7-4547-B7C3-C812E0FB3CA0}" type="parTrans" cxnId="{46977473-42F9-3845-A7E5-A38499487C13}">
      <dgm:prSet/>
      <dgm:spPr/>
      <dgm:t>
        <a:bodyPr/>
        <a:lstStyle/>
        <a:p>
          <a:endParaRPr lang="hu-HU"/>
        </a:p>
      </dgm:t>
    </dgm:pt>
    <dgm:pt modelId="{CF709355-65FC-D042-AF36-CFC1C3FFF798}" type="sibTrans" cxnId="{46977473-42F9-3845-A7E5-A38499487C13}">
      <dgm:prSet/>
      <dgm:spPr/>
      <dgm:t>
        <a:bodyPr/>
        <a:lstStyle/>
        <a:p>
          <a:endParaRPr lang="hu-HU"/>
        </a:p>
      </dgm:t>
    </dgm:pt>
    <dgm:pt modelId="{7BE405F7-8F25-CC4F-BD4B-D5E829CB7B84}" type="pres">
      <dgm:prSet presAssocID="{D64E08AD-4307-114C-8E08-E2126B428EB4}" presName="linearFlow" presStyleCnt="0">
        <dgm:presLayoutVars>
          <dgm:dir/>
          <dgm:animLvl val="lvl"/>
          <dgm:resizeHandles val="exact"/>
        </dgm:presLayoutVars>
      </dgm:prSet>
      <dgm:spPr/>
    </dgm:pt>
    <dgm:pt modelId="{CF24D740-031A-AC49-87DD-59A412CDD965}" type="pres">
      <dgm:prSet presAssocID="{715CA833-33D3-A649-A363-5BE3C0B03CFB}" presName="composite" presStyleCnt="0"/>
      <dgm:spPr/>
    </dgm:pt>
    <dgm:pt modelId="{29CC9467-CED4-BF4A-BECE-87B4AE133C86}" type="pres">
      <dgm:prSet presAssocID="{715CA833-33D3-A649-A363-5BE3C0B03CFB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6D264463-5DEA-2C46-8CDF-3398BA8A473D}" type="pres">
      <dgm:prSet presAssocID="{715CA833-33D3-A649-A363-5BE3C0B03CFB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CFC97D3E-870B-E74B-B65D-EDCAE91875E3}" type="presOf" srcId="{6EC40B39-BAE1-C84F-83B0-32334DCBF07E}" destId="{6D264463-5DEA-2C46-8CDF-3398BA8A473D}" srcOrd="0" destOrd="0" presId="urn:microsoft.com/office/officeart/2005/8/layout/chevron2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B810BB5C-E3E4-A347-96AA-D2ECAE121146}" type="presOf" srcId="{D64E08AD-4307-114C-8E08-E2126B428EB4}" destId="{7BE405F7-8F25-CC4F-BD4B-D5E829CB7B84}" srcOrd="0" destOrd="0" presId="urn:microsoft.com/office/officeart/2005/8/layout/chevron2"/>
    <dgm:cxn modelId="{9563EE62-558A-D34C-A430-B35A1B96B69A}" type="presOf" srcId="{715CA833-33D3-A649-A363-5BE3C0B03CFB}" destId="{29CC9467-CED4-BF4A-BECE-87B4AE133C86}" srcOrd="0" destOrd="0" presId="urn:microsoft.com/office/officeart/2005/8/layout/chevron2"/>
    <dgm:cxn modelId="{46977473-42F9-3845-A7E5-A38499487C13}" srcId="{715CA833-33D3-A649-A363-5BE3C0B03CFB}" destId="{6EC40B39-BAE1-C84F-83B0-32334DCBF07E}" srcOrd="0" destOrd="0" parTransId="{A225D975-3EB7-4547-B7C3-C812E0FB3CA0}" sibTransId="{CF709355-65FC-D042-AF36-CFC1C3FFF798}"/>
    <dgm:cxn modelId="{9A5DF6BC-4C2C-CC4C-9B24-D147ECB5A406}" type="presParOf" srcId="{7BE405F7-8F25-CC4F-BD4B-D5E829CB7B84}" destId="{CF24D740-031A-AC49-87DD-59A412CDD965}" srcOrd="0" destOrd="0" presId="urn:microsoft.com/office/officeart/2005/8/layout/chevron2"/>
    <dgm:cxn modelId="{9C373D7D-BD21-C94A-BB8E-D08557E4B62A}" type="presParOf" srcId="{CF24D740-031A-AC49-87DD-59A412CDD965}" destId="{29CC9467-CED4-BF4A-BECE-87B4AE133C86}" srcOrd="0" destOrd="0" presId="urn:microsoft.com/office/officeart/2005/8/layout/chevron2"/>
    <dgm:cxn modelId="{C34C474B-7C5E-974A-87B5-5B4381A0F2EA}" type="presParOf" srcId="{CF24D740-031A-AC49-87DD-59A412CDD965}" destId="{6D264463-5DEA-2C46-8CDF-3398BA8A473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8/layout/LinedList" loCatId="relationship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Cél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99667EAD-A2A3-EC4B-BD90-7A4BAA4FDCC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Az </a:t>
          </a:r>
          <a:r>
            <a:rPr lang="hu-HU" b="0" i="0" u="none" dirty="0" err="1"/>
            <a:t>Amoebot</a:t>
          </a:r>
          <a:r>
            <a:rPr lang="hu-HU" b="0" i="0" u="none" dirty="0"/>
            <a:t> rendszer új mozgási és átrendeződési algoritmusainak bemutatása, amelyek képesek gyorsabban és hatékonyabban alakítani a robotok formáját és mozgását.</a:t>
          </a:r>
        </a:p>
      </dgm:t>
    </dgm:pt>
    <dgm:pt modelId="{D0C298DA-F75E-7545-8809-608CACD8A78E}" type="parTrans" cxnId="{3408D6F9-D165-9F42-8357-42368F718B89}">
      <dgm:prSet/>
      <dgm:spPr/>
      <dgm:t>
        <a:bodyPr/>
        <a:lstStyle/>
        <a:p>
          <a:endParaRPr lang="hu-HU"/>
        </a:p>
      </dgm:t>
    </dgm:pt>
    <dgm:pt modelId="{8A523572-267B-064C-805A-6E0F397A5C1C}" type="sibTrans" cxnId="{3408D6F9-D165-9F42-8357-42368F718B89}">
      <dgm:prSet/>
      <dgm:spPr/>
      <dgm:t>
        <a:bodyPr/>
        <a:lstStyle/>
        <a:p>
          <a:endParaRPr lang="hu-HU"/>
        </a:p>
      </dgm:t>
    </dgm:pt>
    <dgm:pt modelId="{61660955-A866-284D-AE56-1A9B872FE704}" type="pres">
      <dgm:prSet presAssocID="{D64E08AD-4307-114C-8E08-E2126B428EB4}" presName="vert0" presStyleCnt="0">
        <dgm:presLayoutVars>
          <dgm:dir/>
          <dgm:animOne val="branch"/>
          <dgm:animLvl val="lvl"/>
        </dgm:presLayoutVars>
      </dgm:prSet>
      <dgm:spPr/>
    </dgm:pt>
    <dgm:pt modelId="{2B756744-4B11-C54C-8BF1-464CAE927973}" type="pres">
      <dgm:prSet presAssocID="{715CA833-33D3-A649-A363-5BE3C0B03CFB}" presName="thickLine" presStyleLbl="alignNode1" presStyleIdx="0" presStyleCnt="1"/>
      <dgm:spPr/>
    </dgm:pt>
    <dgm:pt modelId="{C8FB489B-BDF0-6744-87E4-2A4BB3ACDCF4}" type="pres">
      <dgm:prSet presAssocID="{715CA833-33D3-A649-A363-5BE3C0B03CFB}" presName="horz1" presStyleCnt="0"/>
      <dgm:spPr/>
    </dgm:pt>
    <dgm:pt modelId="{548207DB-CA4C-F449-AC06-708BFA3BC104}" type="pres">
      <dgm:prSet presAssocID="{715CA833-33D3-A649-A363-5BE3C0B03CFB}" presName="tx1" presStyleLbl="revTx" presStyleIdx="0" presStyleCnt="2"/>
      <dgm:spPr/>
    </dgm:pt>
    <dgm:pt modelId="{149B3C39-1F2F-0440-B031-8A29416EB9EB}" type="pres">
      <dgm:prSet presAssocID="{715CA833-33D3-A649-A363-5BE3C0B03CFB}" presName="vert1" presStyleCnt="0"/>
      <dgm:spPr/>
    </dgm:pt>
    <dgm:pt modelId="{67888342-BB0F-CF40-8FB9-8F6878FB3D98}" type="pres">
      <dgm:prSet presAssocID="{99667EAD-A2A3-EC4B-BD90-7A4BAA4FDCCA}" presName="vertSpace2a" presStyleCnt="0"/>
      <dgm:spPr/>
    </dgm:pt>
    <dgm:pt modelId="{E57BF2AD-94CB-FE4B-B787-543ECF8340BD}" type="pres">
      <dgm:prSet presAssocID="{99667EAD-A2A3-EC4B-BD90-7A4BAA4FDCCA}" presName="horz2" presStyleCnt="0"/>
      <dgm:spPr/>
    </dgm:pt>
    <dgm:pt modelId="{081863DB-306E-9848-834F-7B4C92E2D72B}" type="pres">
      <dgm:prSet presAssocID="{99667EAD-A2A3-EC4B-BD90-7A4BAA4FDCCA}" presName="horzSpace2" presStyleCnt="0"/>
      <dgm:spPr/>
    </dgm:pt>
    <dgm:pt modelId="{57A79EE1-CE9B-8A4A-BF96-EF66C8558BF1}" type="pres">
      <dgm:prSet presAssocID="{99667EAD-A2A3-EC4B-BD90-7A4BAA4FDCCA}" presName="tx2" presStyleLbl="revTx" presStyleIdx="1" presStyleCnt="2"/>
      <dgm:spPr/>
    </dgm:pt>
    <dgm:pt modelId="{638B8DEC-CEED-584B-9580-9283372E26C7}" type="pres">
      <dgm:prSet presAssocID="{99667EAD-A2A3-EC4B-BD90-7A4BAA4FDCCA}" presName="vert2" presStyleCnt="0"/>
      <dgm:spPr/>
    </dgm:pt>
    <dgm:pt modelId="{2E658C96-C14C-7749-AD3F-0CC68173B4AB}" type="pres">
      <dgm:prSet presAssocID="{99667EAD-A2A3-EC4B-BD90-7A4BAA4FDCCA}" presName="thinLine2b" presStyleLbl="callout" presStyleIdx="0" presStyleCnt="1"/>
      <dgm:spPr/>
    </dgm:pt>
    <dgm:pt modelId="{2712921B-D3AE-CA46-ADCF-20E995E72A00}" type="pres">
      <dgm:prSet presAssocID="{99667EAD-A2A3-EC4B-BD90-7A4BAA4FDCCA}" presName="vertSpace2b" presStyleCnt="0"/>
      <dgm:spPr/>
    </dgm:pt>
  </dgm:ptLst>
  <dgm:cxnLst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BC941574-0BBE-4441-9A46-FD3166EDBBA1}" type="presOf" srcId="{715CA833-33D3-A649-A363-5BE3C0B03CFB}" destId="{548207DB-CA4C-F449-AC06-708BFA3BC104}" srcOrd="0" destOrd="0" presId="urn:microsoft.com/office/officeart/2008/layout/LinedList"/>
    <dgm:cxn modelId="{175337AE-613E-934A-A5BF-848D000E4A63}" type="presOf" srcId="{99667EAD-A2A3-EC4B-BD90-7A4BAA4FDCCA}" destId="{57A79EE1-CE9B-8A4A-BF96-EF66C8558BF1}" srcOrd="0" destOrd="0" presId="urn:microsoft.com/office/officeart/2008/layout/LinedList"/>
    <dgm:cxn modelId="{9EB08EEC-A8A6-AA4F-9D7A-130FCDB599C1}" type="presOf" srcId="{D64E08AD-4307-114C-8E08-E2126B428EB4}" destId="{61660955-A866-284D-AE56-1A9B872FE704}" srcOrd="0" destOrd="0" presId="urn:microsoft.com/office/officeart/2008/layout/LinedList"/>
    <dgm:cxn modelId="{3408D6F9-D165-9F42-8357-42368F718B89}" srcId="{715CA833-33D3-A649-A363-5BE3C0B03CFB}" destId="{99667EAD-A2A3-EC4B-BD90-7A4BAA4FDCCA}" srcOrd="0" destOrd="0" parTransId="{D0C298DA-F75E-7545-8809-608CACD8A78E}" sibTransId="{8A523572-267B-064C-805A-6E0F397A5C1C}"/>
    <dgm:cxn modelId="{5B286AFB-3F79-544A-8756-2911334E6AAD}" type="presParOf" srcId="{61660955-A866-284D-AE56-1A9B872FE704}" destId="{2B756744-4B11-C54C-8BF1-464CAE927973}" srcOrd="0" destOrd="0" presId="urn:microsoft.com/office/officeart/2008/layout/LinedList"/>
    <dgm:cxn modelId="{1DE73C1D-0874-0A47-B028-3AD7BE50B524}" type="presParOf" srcId="{61660955-A866-284D-AE56-1A9B872FE704}" destId="{C8FB489B-BDF0-6744-87E4-2A4BB3ACDCF4}" srcOrd="1" destOrd="0" presId="urn:microsoft.com/office/officeart/2008/layout/LinedList"/>
    <dgm:cxn modelId="{8D5C438E-4295-4B4F-B9A8-0DFC0ABB64ED}" type="presParOf" srcId="{C8FB489B-BDF0-6744-87E4-2A4BB3ACDCF4}" destId="{548207DB-CA4C-F449-AC06-708BFA3BC104}" srcOrd="0" destOrd="0" presId="urn:microsoft.com/office/officeart/2008/layout/LinedList"/>
    <dgm:cxn modelId="{D736E2B1-2964-7F41-BE6D-0432D2AD8E56}" type="presParOf" srcId="{C8FB489B-BDF0-6744-87E4-2A4BB3ACDCF4}" destId="{149B3C39-1F2F-0440-B031-8A29416EB9EB}" srcOrd="1" destOrd="0" presId="urn:microsoft.com/office/officeart/2008/layout/LinedList"/>
    <dgm:cxn modelId="{24FC4BB6-014E-4949-8D66-6642624E91F4}" type="presParOf" srcId="{149B3C39-1F2F-0440-B031-8A29416EB9EB}" destId="{67888342-BB0F-CF40-8FB9-8F6878FB3D98}" srcOrd="0" destOrd="0" presId="urn:microsoft.com/office/officeart/2008/layout/LinedList"/>
    <dgm:cxn modelId="{5D4C8C66-0323-484A-A0B4-9E3BBCE83874}" type="presParOf" srcId="{149B3C39-1F2F-0440-B031-8A29416EB9EB}" destId="{E57BF2AD-94CB-FE4B-B787-543ECF8340BD}" srcOrd="1" destOrd="0" presId="urn:microsoft.com/office/officeart/2008/layout/LinedList"/>
    <dgm:cxn modelId="{952183AE-EC98-2946-BF35-B87EEB4DAF8D}" type="presParOf" srcId="{E57BF2AD-94CB-FE4B-B787-543ECF8340BD}" destId="{081863DB-306E-9848-834F-7B4C92E2D72B}" srcOrd="0" destOrd="0" presId="urn:microsoft.com/office/officeart/2008/layout/LinedList"/>
    <dgm:cxn modelId="{F775DCAF-6CB7-2C43-8C67-734E775FDC7E}" type="presParOf" srcId="{E57BF2AD-94CB-FE4B-B787-543ECF8340BD}" destId="{57A79EE1-CE9B-8A4A-BF96-EF66C8558BF1}" srcOrd="1" destOrd="0" presId="urn:microsoft.com/office/officeart/2008/layout/LinedList"/>
    <dgm:cxn modelId="{15943A81-B052-2A4D-AB59-EB8DA7DC70FA}" type="presParOf" srcId="{E57BF2AD-94CB-FE4B-B787-543ECF8340BD}" destId="{638B8DEC-CEED-584B-9580-9283372E26C7}" srcOrd="2" destOrd="0" presId="urn:microsoft.com/office/officeart/2008/layout/LinedList"/>
    <dgm:cxn modelId="{4B741929-BE9F-0742-A380-93D292385B24}" type="presParOf" srcId="{149B3C39-1F2F-0440-B031-8A29416EB9EB}" destId="{2E658C96-C14C-7749-AD3F-0CC68173B4AB}" srcOrd="2" destOrd="0" presId="urn:microsoft.com/office/officeart/2008/layout/LinedList"/>
    <dgm:cxn modelId="{8CD95841-6B31-FB42-99B5-25188DC2EFF0}" type="presParOf" srcId="{149B3C39-1F2F-0440-B031-8A29416EB9EB}" destId="{2712921B-D3AE-CA46-ADCF-20E995E72A00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 err="1"/>
            <a:t>Nano</a:t>
          </a:r>
          <a:r>
            <a:rPr lang="hu-HU" b="1" i="0" u="none"/>
            <a:t>-robotok működése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90FBF5A1-3A81-EA42-A4A1-6E9C5C72DCE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Az </a:t>
          </a:r>
          <a:r>
            <a:rPr lang="hu-HU" b="0" i="0" u="none" dirty="0" err="1"/>
            <a:t>Amoebot</a:t>
          </a:r>
          <a:r>
            <a:rPr lang="hu-HU" b="0" i="0" u="none" dirty="0"/>
            <a:t> egy háromszögrácson működő </a:t>
          </a:r>
          <a:r>
            <a:rPr lang="hu-HU" b="0" i="0" u="none" dirty="0" err="1"/>
            <a:t>nano</a:t>
          </a:r>
          <a:r>
            <a:rPr lang="hu-HU" b="0" i="0" u="none" dirty="0"/>
            <a:t>-robotokból álló rendszer, amely minden egyes robotot képes egyedül vagy együttműködve működtetni.</a:t>
          </a:r>
        </a:p>
      </dgm:t>
    </dgm:pt>
    <dgm:pt modelId="{9E3673DD-A640-CF42-B7F7-AD92713418D8}" type="parTrans" cxnId="{7AEF8B74-7235-424B-9252-DD4C0C981BBB}">
      <dgm:prSet/>
      <dgm:spPr/>
      <dgm:t>
        <a:bodyPr/>
        <a:lstStyle/>
        <a:p>
          <a:endParaRPr lang="hu-HU"/>
        </a:p>
      </dgm:t>
    </dgm:pt>
    <dgm:pt modelId="{2E39C8D9-D076-094C-AAA6-FBC4212D132A}" type="sibTrans" cxnId="{7AEF8B74-7235-424B-9252-DD4C0C981BBB}">
      <dgm:prSet/>
      <dgm:spPr/>
      <dgm:t>
        <a:bodyPr/>
        <a:lstStyle/>
        <a:p>
          <a:endParaRPr lang="hu-HU"/>
        </a:p>
      </dgm:t>
    </dgm:pt>
    <dgm:pt modelId="{255CE6DB-6BE1-B34F-97BD-F28E8DFFCCC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 robotok alapvető mozgása az expanzió és kontrakció, amely lehetővé teszi számukra a térbeli elrendezés változtatását.</a:t>
          </a:r>
        </a:p>
      </dgm:t>
    </dgm:pt>
    <dgm:pt modelId="{5BC1C9D5-1019-BE4F-A3E6-8A9A21AD241E}" type="parTrans" cxnId="{6A0A1336-BDDF-B645-8E9F-202A26863755}">
      <dgm:prSet/>
      <dgm:spPr/>
      <dgm:t>
        <a:bodyPr/>
        <a:lstStyle/>
        <a:p>
          <a:endParaRPr lang="hu-HU"/>
        </a:p>
      </dgm:t>
    </dgm:pt>
    <dgm:pt modelId="{4082BE04-93C1-F845-B7F1-BEF400B005D4}" type="sibTrans" cxnId="{6A0A1336-BDDF-B645-8E9F-202A26863755}">
      <dgm:prSet/>
      <dgm:spPr/>
      <dgm:t>
        <a:bodyPr/>
        <a:lstStyle/>
        <a:p>
          <a:endParaRPr lang="hu-HU"/>
        </a:p>
      </dgm:t>
    </dgm:pt>
    <dgm:pt modelId="{9406D975-4145-154C-B793-3F92453A57FC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163280D5-A0B8-B343-B1A1-9364B9685944}" type="pres">
      <dgm:prSet presAssocID="{715CA833-33D3-A649-A363-5BE3C0B03CFB}" presName="parentLin" presStyleCnt="0"/>
      <dgm:spPr/>
    </dgm:pt>
    <dgm:pt modelId="{B5E40C75-A51D-B74F-9143-ACA43ACC3DA0}" type="pres">
      <dgm:prSet presAssocID="{715CA833-33D3-A649-A363-5BE3C0B03CFB}" presName="parentLeftMargin" presStyleLbl="node1" presStyleIdx="0" presStyleCnt="1"/>
      <dgm:spPr/>
    </dgm:pt>
    <dgm:pt modelId="{24A77C82-190C-C54B-843B-CF5B8973F64C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666F15B-2B57-4440-84AF-A8CB048DF63E}" type="pres">
      <dgm:prSet presAssocID="{715CA833-33D3-A649-A363-5BE3C0B03CFB}" presName="negativeSpace" presStyleCnt="0"/>
      <dgm:spPr/>
    </dgm:pt>
    <dgm:pt modelId="{79C0422D-8D36-244E-ACCE-358C53A9B3C6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6A0A1336-BDDF-B645-8E9F-202A26863755}" srcId="{715CA833-33D3-A649-A363-5BE3C0B03CFB}" destId="{255CE6DB-6BE1-B34F-97BD-F28E8DFFCCC2}" srcOrd="1" destOrd="0" parTransId="{5BC1C9D5-1019-BE4F-A3E6-8A9A21AD241E}" sibTransId="{4082BE04-93C1-F845-B7F1-BEF400B005D4}"/>
    <dgm:cxn modelId="{2F84DB39-C0A1-7740-81E2-D26B3CDF6C7C}" type="presOf" srcId="{90FBF5A1-3A81-EA42-A4A1-6E9C5C72DCE5}" destId="{79C0422D-8D36-244E-ACCE-358C53A9B3C6}" srcOrd="0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E0F64C63-B1F7-C140-A7BE-67BDC857D74B}" type="presOf" srcId="{715CA833-33D3-A649-A363-5BE3C0B03CFB}" destId="{B5E40C75-A51D-B74F-9143-ACA43ACC3DA0}" srcOrd="0" destOrd="0" presId="urn:microsoft.com/office/officeart/2005/8/layout/list1"/>
    <dgm:cxn modelId="{A2DB0C69-B667-A948-85EF-1EF7177372F0}" type="presOf" srcId="{D64E08AD-4307-114C-8E08-E2126B428EB4}" destId="{9406D975-4145-154C-B793-3F92453A57FC}" srcOrd="0" destOrd="0" presId="urn:microsoft.com/office/officeart/2005/8/layout/list1"/>
    <dgm:cxn modelId="{7AEF8B74-7235-424B-9252-DD4C0C981BBB}" srcId="{715CA833-33D3-A649-A363-5BE3C0B03CFB}" destId="{90FBF5A1-3A81-EA42-A4A1-6E9C5C72DCE5}" srcOrd="0" destOrd="0" parTransId="{9E3673DD-A640-CF42-B7F7-AD92713418D8}" sibTransId="{2E39C8D9-D076-094C-AAA6-FBC4212D132A}"/>
    <dgm:cxn modelId="{3B3039C8-70A0-1840-A406-A75C44C1310A}" type="presOf" srcId="{715CA833-33D3-A649-A363-5BE3C0B03CFB}" destId="{24A77C82-190C-C54B-843B-CF5B8973F64C}" srcOrd="1" destOrd="0" presId="urn:microsoft.com/office/officeart/2005/8/layout/list1"/>
    <dgm:cxn modelId="{921E3FCC-4EDF-8547-9D9B-5C9A45E2F63C}" type="presOf" srcId="{255CE6DB-6BE1-B34F-97BD-F28E8DFFCCC2}" destId="{79C0422D-8D36-244E-ACCE-358C53A9B3C6}" srcOrd="0" destOrd="1" presId="urn:microsoft.com/office/officeart/2005/8/layout/list1"/>
    <dgm:cxn modelId="{43BC0D68-F04C-8141-883D-62E3D611C623}" type="presParOf" srcId="{9406D975-4145-154C-B793-3F92453A57FC}" destId="{163280D5-A0B8-B343-B1A1-9364B9685944}" srcOrd="0" destOrd="0" presId="urn:microsoft.com/office/officeart/2005/8/layout/list1"/>
    <dgm:cxn modelId="{216060B8-7692-1A46-85A1-4A662CB224C6}" type="presParOf" srcId="{163280D5-A0B8-B343-B1A1-9364B9685944}" destId="{B5E40C75-A51D-B74F-9143-ACA43ACC3DA0}" srcOrd="0" destOrd="0" presId="urn:microsoft.com/office/officeart/2005/8/layout/list1"/>
    <dgm:cxn modelId="{95C61DE5-AEE9-5A43-B41C-6FAB1482E94A}" type="presParOf" srcId="{163280D5-A0B8-B343-B1A1-9364B9685944}" destId="{24A77C82-190C-C54B-843B-CF5B8973F64C}" srcOrd="1" destOrd="0" presId="urn:microsoft.com/office/officeart/2005/8/layout/list1"/>
    <dgm:cxn modelId="{498DB242-B9D5-3743-937E-FD62F35B9D5C}" type="presParOf" srcId="{9406D975-4145-154C-B793-3F92453A57FC}" destId="{8666F15B-2B57-4440-84AF-A8CB048DF63E}" srcOrd="1" destOrd="0" presId="urn:microsoft.com/office/officeart/2005/8/layout/list1"/>
    <dgm:cxn modelId="{84BD0BC0-8D54-3746-B196-B05C01D7F87F}" type="presParOf" srcId="{9406D975-4145-154C-B793-3F92453A57FC}" destId="{79C0422D-8D36-244E-ACCE-358C53A9B3C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Információ átadása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26008A15-047C-774B-B534-EAEF55F281A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Az </a:t>
          </a:r>
          <a:r>
            <a:rPr lang="hu-HU" b="0" i="0" u="none" dirty="0" err="1"/>
            <a:t>Amoebotok</a:t>
          </a:r>
          <a:r>
            <a:rPr lang="hu-HU" b="0" i="0" u="none" dirty="0"/>
            <a:t> képesek információt átadni egymásnak közvetlen kapcsolat révén, így biztosítva az egységes működést és koordinációt.</a:t>
          </a:r>
        </a:p>
      </dgm:t>
    </dgm:pt>
    <dgm:pt modelId="{155EE0E0-3936-F642-B701-73D328A05FCB}" type="parTrans" cxnId="{D77DEB90-38BB-664D-B5B5-1330FAF4BBEF}">
      <dgm:prSet/>
      <dgm:spPr/>
      <dgm:t>
        <a:bodyPr/>
        <a:lstStyle/>
        <a:p>
          <a:endParaRPr lang="hu-HU"/>
        </a:p>
      </dgm:t>
    </dgm:pt>
    <dgm:pt modelId="{9C4478B8-9701-0D46-A6EA-756098891FF1}" type="sibTrans" cxnId="{D77DEB90-38BB-664D-B5B5-1330FAF4BBEF}">
      <dgm:prSet/>
      <dgm:spPr/>
      <dgm:t>
        <a:bodyPr/>
        <a:lstStyle/>
        <a:p>
          <a:endParaRPr lang="hu-HU"/>
        </a:p>
      </dgm:t>
    </dgm:pt>
    <dgm:pt modelId="{31C94763-871B-3F42-9EE1-C4889D222661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63E6047D-8EBC-F147-82C7-041D31EA2C3D}" type="pres">
      <dgm:prSet presAssocID="{715CA833-33D3-A649-A363-5BE3C0B03CFB}" presName="parentLin" presStyleCnt="0"/>
      <dgm:spPr/>
    </dgm:pt>
    <dgm:pt modelId="{749223F4-534A-584F-9E06-7F420E7C4D58}" type="pres">
      <dgm:prSet presAssocID="{715CA833-33D3-A649-A363-5BE3C0B03CFB}" presName="parentLeftMargin" presStyleLbl="node1" presStyleIdx="0" presStyleCnt="1"/>
      <dgm:spPr/>
    </dgm:pt>
    <dgm:pt modelId="{A62742AB-CF49-6049-9976-F3323D622A65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D2392C7-F617-2440-A713-8E2A17DF55B0}" type="pres">
      <dgm:prSet presAssocID="{715CA833-33D3-A649-A363-5BE3C0B03CFB}" presName="negativeSpace" presStyleCnt="0"/>
      <dgm:spPr/>
    </dgm:pt>
    <dgm:pt modelId="{9ACA5028-D11F-1345-ACE8-05302E009D69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EF76A363-AA19-2E4F-B764-C5AF82B004BB}" type="presOf" srcId="{D64E08AD-4307-114C-8E08-E2126B428EB4}" destId="{31C94763-871B-3F42-9EE1-C4889D222661}" srcOrd="0" destOrd="0" presId="urn:microsoft.com/office/officeart/2005/8/layout/list1"/>
    <dgm:cxn modelId="{816C2A65-72BF-C64E-B6E4-A6EBC1CCC62B}" type="presOf" srcId="{715CA833-33D3-A649-A363-5BE3C0B03CFB}" destId="{A62742AB-CF49-6049-9976-F3323D622A65}" srcOrd="1" destOrd="0" presId="urn:microsoft.com/office/officeart/2005/8/layout/list1"/>
    <dgm:cxn modelId="{D77DEB90-38BB-664D-B5B5-1330FAF4BBEF}" srcId="{715CA833-33D3-A649-A363-5BE3C0B03CFB}" destId="{26008A15-047C-774B-B534-EAEF55F281AF}" srcOrd="0" destOrd="0" parTransId="{155EE0E0-3936-F642-B701-73D328A05FCB}" sibTransId="{9C4478B8-9701-0D46-A6EA-756098891FF1}"/>
    <dgm:cxn modelId="{0CEFDB93-7955-C641-8D1E-50A86BBD11D9}" type="presOf" srcId="{26008A15-047C-774B-B534-EAEF55F281AF}" destId="{9ACA5028-D11F-1345-ACE8-05302E009D69}" srcOrd="0" destOrd="0" presId="urn:microsoft.com/office/officeart/2005/8/layout/list1"/>
    <dgm:cxn modelId="{EE374BE0-9C7F-524D-8D02-EEBE8CE465F9}" type="presOf" srcId="{715CA833-33D3-A649-A363-5BE3C0B03CFB}" destId="{749223F4-534A-584F-9E06-7F420E7C4D58}" srcOrd="0" destOrd="0" presId="urn:microsoft.com/office/officeart/2005/8/layout/list1"/>
    <dgm:cxn modelId="{9FD62350-C92F-9345-907D-179AA8C22E57}" type="presParOf" srcId="{31C94763-871B-3F42-9EE1-C4889D222661}" destId="{63E6047D-8EBC-F147-82C7-041D31EA2C3D}" srcOrd="0" destOrd="0" presId="urn:microsoft.com/office/officeart/2005/8/layout/list1"/>
    <dgm:cxn modelId="{0928DD2B-B79F-C347-A65D-B35E8A901373}" type="presParOf" srcId="{63E6047D-8EBC-F147-82C7-041D31EA2C3D}" destId="{749223F4-534A-584F-9E06-7F420E7C4D58}" srcOrd="0" destOrd="0" presId="urn:microsoft.com/office/officeart/2005/8/layout/list1"/>
    <dgm:cxn modelId="{5E63FAED-7BA7-8C4E-8E42-9D91F78A8115}" type="presParOf" srcId="{63E6047D-8EBC-F147-82C7-041D31EA2C3D}" destId="{A62742AB-CF49-6049-9976-F3323D622A65}" srcOrd="1" destOrd="0" presId="urn:microsoft.com/office/officeart/2005/8/layout/list1"/>
    <dgm:cxn modelId="{E86BAFBF-4772-284A-BACE-AE203D9BB2A2}" type="presParOf" srcId="{31C94763-871B-3F42-9EE1-C4889D222661}" destId="{8D2392C7-F617-2440-A713-8E2A17DF55B0}" srcOrd="1" destOrd="0" presId="urn:microsoft.com/office/officeart/2005/8/layout/list1"/>
    <dgm:cxn modelId="{902E0C0D-8425-714D-A88A-3BB0F5C8F2F1}" type="presParOf" srcId="{31C94763-871B-3F42-9EE1-C4889D222661}" destId="{9ACA5028-D11F-1345-ACE8-05302E009D6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Alsó határ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BAD478D0-3CC1-426D-A432-77064171B6A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dirty="0"/>
            <a:t>Az alapmodellben a mozgás és az információterjedés alsó időkorlátja </a:t>
          </a:r>
          <a:r>
            <a:rPr lang="el-GR" b="0" i="0" u="none" dirty="0"/>
            <a:t>Ω(</a:t>
          </a:r>
          <a:r>
            <a:rPr lang="hu-HU" b="0" i="0" u="none" dirty="0"/>
            <a:t>D)</a:t>
          </a:r>
          <a:r>
            <a:rPr lang="hu-HU" dirty="0"/>
            <a:t>, ahol D a struktúra átmérője.</a:t>
          </a:r>
          <a:endParaRPr lang="hu-HU" b="0" i="0" u="none" dirty="0"/>
        </a:p>
      </dgm:t>
    </dgm:pt>
    <dgm:pt modelId="{ACD7593D-E678-4088-8120-EAEA9048495C}" type="parTrans" cxnId="{C523C70C-8799-4D5F-83EB-2CD42D2CE8ED}">
      <dgm:prSet/>
      <dgm:spPr/>
      <dgm:t>
        <a:bodyPr/>
        <a:lstStyle/>
        <a:p>
          <a:endParaRPr lang="hu-HU"/>
        </a:p>
      </dgm:t>
    </dgm:pt>
    <dgm:pt modelId="{D81E890B-7C9A-4273-8939-979DA6CF8CC2}" type="sibTrans" cxnId="{C523C70C-8799-4D5F-83EB-2CD42D2CE8ED}">
      <dgm:prSet/>
      <dgm:spPr/>
      <dgm:t>
        <a:bodyPr/>
        <a:lstStyle/>
        <a:p>
          <a:endParaRPr lang="hu-HU"/>
        </a:p>
      </dgm:t>
    </dgm:pt>
    <dgm:pt modelId="{60E80C4D-A21A-EF44-B7BE-093C64F3E64F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C924DA4E-C1AE-AB46-9D8C-7622D957BB85}" type="pres">
      <dgm:prSet presAssocID="{715CA833-33D3-A649-A363-5BE3C0B03CFB}" presName="parentLin" presStyleCnt="0"/>
      <dgm:spPr/>
    </dgm:pt>
    <dgm:pt modelId="{DDD7F61E-D167-D34A-9D18-8899D67BDFCF}" type="pres">
      <dgm:prSet presAssocID="{715CA833-33D3-A649-A363-5BE3C0B03CFB}" presName="parentLeftMargin" presStyleLbl="node1" presStyleIdx="0" presStyleCnt="1"/>
      <dgm:spPr/>
    </dgm:pt>
    <dgm:pt modelId="{FFD03BE2-BA42-F542-ACF6-F4750AFAF900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92059FD-31B8-374B-BE72-5D5895589A8E}" type="pres">
      <dgm:prSet presAssocID="{715CA833-33D3-A649-A363-5BE3C0B03CFB}" presName="negativeSpace" presStyleCnt="0"/>
      <dgm:spPr/>
    </dgm:pt>
    <dgm:pt modelId="{C566A088-79F1-9147-8606-5492C85191CC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523C70C-8799-4D5F-83EB-2CD42D2CE8ED}" srcId="{715CA833-33D3-A649-A363-5BE3C0B03CFB}" destId="{BAD478D0-3CC1-426D-A432-77064171B6A6}" srcOrd="0" destOrd="0" parTransId="{ACD7593D-E678-4088-8120-EAEA9048495C}" sibTransId="{D81E890B-7C9A-4273-8939-979DA6CF8CC2}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B97E576A-C164-6B43-8D73-4C989801600E}" type="presOf" srcId="{D64E08AD-4307-114C-8E08-E2126B428EB4}" destId="{60E80C4D-A21A-EF44-B7BE-093C64F3E64F}" srcOrd="0" destOrd="0" presId="urn:microsoft.com/office/officeart/2005/8/layout/list1"/>
    <dgm:cxn modelId="{8A0DFE7C-4062-2841-B4C6-07CBDA14EBBE}" type="presOf" srcId="{715CA833-33D3-A649-A363-5BE3C0B03CFB}" destId="{FFD03BE2-BA42-F542-ACF6-F4750AFAF900}" srcOrd="1" destOrd="0" presId="urn:microsoft.com/office/officeart/2005/8/layout/list1"/>
    <dgm:cxn modelId="{3F9B159E-D09B-B443-B4DB-76E184CD0CC8}" type="presOf" srcId="{BAD478D0-3CC1-426D-A432-77064171B6A6}" destId="{C566A088-79F1-9147-8606-5492C85191CC}" srcOrd="0" destOrd="0" presId="urn:microsoft.com/office/officeart/2005/8/layout/list1"/>
    <dgm:cxn modelId="{74F945EC-FB1F-9745-9E9D-C036CE0C98DF}" type="presOf" srcId="{715CA833-33D3-A649-A363-5BE3C0B03CFB}" destId="{DDD7F61E-D167-D34A-9D18-8899D67BDFCF}" srcOrd="0" destOrd="0" presId="urn:microsoft.com/office/officeart/2005/8/layout/list1"/>
    <dgm:cxn modelId="{900F6EFE-51B9-1649-8C5A-C78A43FD4AB1}" type="presParOf" srcId="{60E80C4D-A21A-EF44-B7BE-093C64F3E64F}" destId="{C924DA4E-C1AE-AB46-9D8C-7622D957BB85}" srcOrd="0" destOrd="0" presId="urn:microsoft.com/office/officeart/2005/8/layout/list1"/>
    <dgm:cxn modelId="{675E3665-10AA-6F48-91EB-E47F1ABD5CE7}" type="presParOf" srcId="{C924DA4E-C1AE-AB46-9D8C-7622D957BB85}" destId="{DDD7F61E-D167-D34A-9D18-8899D67BDFCF}" srcOrd="0" destOrd="0" presId="urn:microsoft.com/office/officeart/2005/8/layout/list1"/>
    <dgm:cxn modelId="{750D08C4-8CE2-B74A-914C-789B895106A9}" type="presParOf" srcId="{C924DA4E-C1AE-AB46-9D8C-7622D957BB85}" destId="{FFD03BE2-BA42-F542-ACF6-F4750AFAF900}" srcOrd="1" destOrd="0" presId="urn:microsoft.com/office/officeart/2005/8/layout/list1"/>
    <dgm:cxn modelId="{4A22F7FD-D6E8-9C41-AC48-37BDCDC97E7C}" type="presParOf" srcId="{60E80C4D-A21A-EF44-B7BE-093C64F3E64F}" destId="{792059FD-31B8-374B-BE72-5D5895589A8E}" srcOrd="1" destOrd="0" presId="urn:microsoft.com/office/officeart/2005/8/layout/list1"/>
    <dgm:cxn modelId="{EFFDCBD9-505E-844D-86DA-128BFA0D3382}" type="presParOf" srcId="{60E80C4D-A21A-EF44-B7BE-093C64F3E64F}" destId="{C566A088-79F1-9147-8606-5492C85191C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Kiterjesztett modell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DB5FC8BA-6289-4D49-BF17-8F6C72B2CE0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Az </a:t>
          </a:r>
          <a:r>
            <a:rPr lang="hu-HU" b="0" i="0" u="none" dirty="0" err="1"/>
            <a:t>Amoebotok</a:t>
          </a:r>
          <a:r>
            <a:rPr lang="hu-HU" b="0" i="0" u="none" dirty="0"/>
            <a:t> nem csupán saját magukban képesek mozogni, hanem képesek egymást húzni és tolni, ami jelentősen felgyorsítja az átrendeződést.</a:t>
          </a:r>
        </a:p>
      </dgm:t>
    </dgm:pt>
    <dgm:pt modelId="{F678FE9D-E92D-C04D-ACEF-166A0E444919}" type="parTrans" cxnId="{B9A34E63-7A33-2B45-9BF5-D727B94DA1A0}">
      <dgm:prSet/>
      <dgm:spPr/>
      <dgm:t>
        <a:bodyPr/>
        <a:lstStyle/>
        <a:p>
          <a:endParaRPr lang="hu-HU"/>
        </a:p>
      </dgm:t>
    </dgm:pt>
    <dgm:pt modelId="{375835A5-7198-5641-991E-C66C18822C0F}" type="sibTrans" cxnId="{B9A34E63-7A33-2B45-9BF5-D727B94DA1A0}">
      <dgm:prSet/>
      <dgm:spPr/>
      <dgm:t>
        <a:bodyPr/>
        <a:lstStyle/>
        <a:p>
          <a:endParaRPr lang="hu-HU"/>
        </a:p>
      </dgm:t>
    </dgm:pt>
    <dgm:pt modelId="{A688DD81-FA57-0A45-96F4-DD3824F122B0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BFABD116-63C0-D846-9DC1-43E58C09BBD2}" type="pres">
      <dgm:prSet presAssocID="{715CA833-33D3-A649-A363-5BE3C0B03CFB}" presName="parentLin" presStyleCnt="0"/>
      <dgm:spPr/>
    </dgm:pt>
    <dgm:pt modelId="{BD3D30C7-6DA5-1047-A056-01955CB79945}" type="pres">
      <dgm:prSet presAssocID="{715CA833-33D3-A649-A363-5BE3C0B03CFB}" presName="parentLeftMargin" presStyleLbl="node1" presStyleIdx="0" presStyleCnt="1"/>
      <dgm:spPr/>
    </dgm:pt>
    <dgm:pt modelId="{53087F9B-0875-2F40-B45E-05C6F5C44B91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B64F21B-ECA2-5243-889B-BBD814520386}" type="pres">
      <dgm:prSet presAssocID="{715CA833-33D3-A649-A363-5BE3C0B03CFB}" presName="negativeSpace" presStyleCnt="0"/>
      <dgm:spPr/>
    </dgm:pt>
    <dgm:pt modelId="{9C2D9859-1DF8-0B41-BD53-77D1056550D4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A4F8180A-8462-9A41-B4B0-7D961EAEA461}" type="presOf" srcId="{D64E08AD-4307-114C-8E08-E2126B428EB4}" destId="{A688DD81-FA57-0A45-96F4-DD3824F122B0}" srcOrd="0" destOrd="0" presId="urn:microsoft.com/office/officeart/2005/8/layout/list1"/>
    <dgm:cxn modelId="{DCC4FC0D-B775-2743-9EA3-AF205AD4F17D}" type="presOf" srcId="{715CA833-33D3-A649-A363-5BE3C0B03CFB}" destId="{53087F9B-0875-2F40-B45E-05C6F5C44B91}" srcOrd="1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B9A34E63-7A33-2B45-9BF5-D727B94DA1A0}" srcId="{715CA833-33D3-A649-A363-5BE3C0B03CFB}" destId="{DB5FC8BA-6289-4D49-BF17-8F6C72B2CE0F}" srcOrd="0" destOrd="0" parTransId="{F678FE9D-E92D-C04D-ACEF-166A0E444919}" sibTransId="{375835A5-7198-5641-991E-C66C18822C0F}"/>
    <dgm:cxn modelId="{D1204AF1-404B-D247-BF3F-1D0223913E79}" type="presOf" srcId="{DB5FC8BA-6289-4D49-BF17-8F6C72B2CE0F}" destId="{9C2D9859-1DF8-0B41-BD53-77D1056550D4}" srcOrd="0" destOrd="0" presId="urn:microsoft.com/office/officeart/2005/8/layout/list1"/>
    <dgm:cxn modelId="{7EB7CCFD-BBE7-B744-90E4-329A24D91B67}" type="presOf" srcId="{715CA833-33D3-A649-A363-5BE3C0B03CFB}" destId="{BD3D30C7-6DA5-1047-A056-01955CB79945}" srcOrd="0" destOrd="0" presId="urn:microsoft.com/office/officeart/2005/8/layout/list1"/>
    <dgm:cxn modelId="{0023F5E7-57D6-7447-B5F9-C324EA19F272}" type="presParOf" srcId="{A688DD81-FA57-0A45-96F4-DD3824F122B0}" destId="{BFABD116-63C0-D846-9DC1-43E58C09BBD2}" srcOrd="0" destOrd="0" presId="urn:microsoft.com/office/officeart/2005/8/layout/list1"/>
    <dgm:cxn modelId="{065D1EEF-E3AD-6147-9F89-EDFDE37D4750}" type="presParOf" srcId="{BFABD116-63C0-D846-9DC1-43E58C09BBD2}" destId="{BD3D30C7-6DA5-1047-A056-01955CB79945}" srcOrd="0" destOrd="0" presId="urn:microsoft.com/office/officeart/2005/8/layout/list1"/>
    <dgm:cxn modelId="{B4E73650-FBEF-DA4C-83BA-0720B77F73CD}" type="presParOf" srcId="{BFABD116-63C0-D846-9DC1-43E58C09BBD2}" destId="{53087F9B-0875-2F40-B45E-05C6F5C44B91}" srcOrd="1" destOrd="0" presId="urn:microsoft.com/office/officeart/2005/8/layout/list1"/>
    <dgm:cxn modelId="{117574C8-77E3-7F44-9469-347E13766C5F}" type="presParOf" srcId="{A688DD81-FA57-0A45-96F4-DD3824F122B0}" destId="{DB64F21B-ECA2-5243-889B-BBD814520386}" srcOrd="1" destOrd="0" presId="urn:microsoft.com/office/officeart/2005/8/layout/list1"/>
    <dgm:cxn modelId="{6B9E28AB-0085-0D4A-83A1-272F068D7171}" type="presParOf" srcId="{A688DD81-FA57-0A45-96F4-DD3824F122B0}" destId="{9C2D9859-1DF8-0B41-BD53-77D1056550D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Gyorsabb átrendeződés és mozgás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0C0848DA-49B6-FD46-95AB-3CA7503468B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Az új kiterjesztett mozgási algoritmusok lehetővé teszik a gyorsabb átrendeződést és dinamikus mozgásokat, amelyeket a robotok közötti szorosabb együttműködés támogat.</a:t>
          </a:r>
        </a:p>
      </dgm:t>
    </dgm:pt>
    <dgm:pt modelId="{0DF9EFD5-F0F1-0541-BC74-78621EFAEBD3}" type="parTrans" cxnId="{B47E3C47-243F-ED41-BB3D-749E4D8A8AB0}">
      <dgm:prSet/>
      <dgm:spPr/>
      <dgm:t>
        <a:bodyPr/>
        <a:lstStyle/>
        <a:p>
          <a:endParaRPr lang="hu-HU"/>
        </a:p>
      </dgm:t>
    </dgm:pt>
    <dgm:pt modelId="{39B13242-05CB-5F4E-904C-55E56AD50739}" type="sibTrans" cxnId="{B47E3C47-243F-ED41-BB3D-749E4D8A8AB0}">
      <dgm:prSet/>
      <dgm:spPr/>
      <dgm:t>
        <a:bodyPr/>
        <a:lstStyle/>
        <a:p>
          <a:endParaRPr lang="hu-HU"/>
        </a:p>
      </dgm:t>
    </dgm:pt>
    <dgm:pt modelId="{4F6712EC-6387-C345-BF7B-94ACE82DC0D7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0877A1A7-79C3-B344-8213-AD8D37C3B6CA}" type="pres">
      <dgm:prSet presAssocID="{715CA833-33D3-A649-A363-5BE3C0B03CFB}" presName="parentLin" presStyleCnt="0"/>
      <dgm:spPr/>
    </dgm:pt>
    <dgm:pt modelId="{BBAAF6D3-9E89-E448-B4E2-4A9084F912D4}" type="pres">
      <dgm:prSet presAssocID="{715CA833-33D3-A649-A363-5BE3C0B03CFB}" presName="parentLeftMargin" presStyleLbl="node1" presStyleIdx="0" presStyleCnt="1"/>
      <dgm:spPr/>
    </dgm:pt>
    <dgm:pt modelId="{7CFD4B98-6849-464E-BBD9-60BF94E3BB71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D2D0C1E-F7DE-8A4C-8926-C5D0477F3A46}" type="pres">
      <dgm:prSet presAssocID="{715CA833-33D3-A649-A363-5BE3C0B03CFB}" presName="negativeSpace" presStyleCnt="0"/>
      <dgm:spPr/>
    </dgm:pt>
    <dgm:pt modelId="{26C0BD85-F8A7-A64A-BF36-99495B587282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547A5311-828E-ED4C-A298-E27813C0E220}" type="presOf" srcId="{715CA833-33D3-A649-A363-5BE3C0B03CFB}" destId="{BBAAF6D3-9E89-E448-B4E2-4A9084F912D4}" srcOrd="0" destOrd="0" presId="urn:microsoft.com/office/officeart/2005/8/layout/list1"/>
    <dgm:cxn modelId="{B47E3C47-243F-ED41-BB3D-749E4D8A8AB0}" srcId="{715CA833-33D3-A649-A363-5BE3C0B03CFB}" destId="{0C0848DA-49B6-FD46-95AB-3CA7503468B9}" srcOrd="0" destOrd="0" parTransId="{0DF9EFD5-F0F1-0541-BC74-78621EFAEBD3}" sibTransId="{39B13242-05CB-5F4E-904C-55E56AD50739}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0BB06F75-0085-B149-82DC-181EA4191827}" type="presOf" srcId="{0C0848DA-49B6-FD46-95AB-3CA7503468B9}" destId="{26C0BD85-F8A7-A64A-BF36-99495B587282}" srcOrd="0" destOrd="0" presId="urn:microsoft.com/office/officeart/2005/8/layout/list1"/>
    <dgm:cxn modelId="{8B3949D0-91DE-6249-BD6E-A23C44E6BCAD}" type="presOf" srcId="{D64E08AD-4307-114C-8E08-E2126B428EB4}" destId="{4F6712EC-6387-C345-BF7B-94ACE82DC0D7}" srcOrd="0" destOrd="0" presId="urn:microsoft.com/office/officeart/2005/8/layout/list1"/>
    <dgm:cxn modelId="{7E72D7DD-0D74-4E49-9B2D-AD9C1B3BEBD4}" type="presOf" srcId="{715CA833-33D3-A649-A363-5BE3C0B03CFB}" destId="{7CFD4B98-6849-464E-BBD9-60BF94E3BB71}" srcOrd="1" destOrd="0" presId="urn:microsoft.com/office/officeart/2005/8/layout/list1"/>
    <dgm:cxn modelId="{27AF0F6F-4FC4-C940-B34A-8F509C2FB388}" type="presParOf" srcId="{4F6712EC-6387-C345-BF7B-94ACE82DC0D7}" destId="{0877A1A7-79C3-B344-8213-AD8D37C3B6CA}" srcOrd="0" destOrd="0" presId="urn:microsoft.com/office/officeart/2005/8/layout/list1"/>
    <dgm:cxn modelId="{AEFF1CC0-340F-8E46-9B32-8FF9C91827A9}" type="presParOf" srcId="{0877A1A7-79C3-B344-8213-AD8D37C3B6CA}" destId="{BBAAF6D3-9E89-E448-B4E2-4A9084F912D4}" srcOrd="0" destOrd="0" presId="urn:microsoft.com/office/officeart/2005/8/layout/list1"/>
    <dgm:cxn modelId="{C4F1933A-685F-E945-92A4-244915F7D7C9}" type="presParOf" srcId="{0877A1A7-79C3-B344-8213-AD8D37C3B6CA}" destId="{7CFD4B98-6849-464E-BBD9-60BF94E3BB71}" srcOrd="1" destOrd="0" presId="urn:microsoft.com/office/officeart/2005/8/layout/list1"/>
    <dgm:cxn modelId="{4FEA2B7B-4DA8-E446-87B7-29C3B22D13C6}" type="presParOf" srcId="{4F6712EC-6387-C345-BF7B-94ACE82DC0D7}" destId="{2D2D0C1E-F7DE-8A4C-8926-C5D0477F3A46}" srcOrd="1" destOrd="0" presId="urn:microsoft.com/office/officeart/2005/8/layout/list1"/>
    <dgm:cxn modelId="{C4C04999-548C-3943-832C-A17F0C094447}" type="presParOf" srcId="{4F6712EC-6387-C345-BF7B-94ACE82DC0D7}" destId="{26C0BD85-F8A7-A64A-BF36-99495B587282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4E08AD-4307-114C-8E08-E2126B428EB4}" type="doc">
      <dgm:prSet loTypeId="urn:microsoft.com/office/officeart/2005/8/layout/list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hu-HU"/>
        </a:p>
      </dgm:t>
    </dgm:pt>
    <dgm:pt modelId="{715CA833-33D3-A649-A363-5BE3C0B03CFB}">
      <dgm:prSet/>
      <dgm:spPr/>
      <dgm:t>
        <a:bodyPr/>
        <a:lstStyle/>
        <a:p>
          <a:r>
            <a:rPr lang="hu-HU" b="1" i="0" u="none" dirty="0"/>
            <a:t>Alkalmazási területek</a:t>
          </a:r>
          <a:endParaRPr lang="hu-HU" dirty="0"/>
        </a:p>
      </dgm:t>
    </dgm:pt>
    <dgm:pt modelId="{16A5427C-B3ED-5D4E-B993-6F084AD3F132}" type="parTrans" cxnId="{49302C56-ED5B-864F-A14E-4ACF3364FC59}">
      <dgm:prSet/>
      <dgm:spPr/>
      <dgm:t>
        <a:bodyPr/>
        <a:lstStyle/>
        <a:p>
          <a:endParaRPr lang="hu-HU"/>
        </a:p>
      </dgm:t>
    </dgm:pt>
    <dgm:pt modelId="{BED5F6C9-3221-534F-AF4A-142926F30AA5}" type="sibTrans" cxnId="{49302C56-ED5B-864F-A14E-4ACF3364FC59}">
      <dgm:prSet/>
      <dgm:spPr/>
      <dgm:t>
        <a:bodyPr/>
        <a:lstStyle/>
        <a:p>
          <a:endParaRPr lang="hu-HU"/>
        </a:p>
      </dgm:t>
    </dgm:pt>
    <dgm:pt modelId="{08F4CFAF-C2B1-F645-91E7-B11C3A9C0C9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b="0" i="0" u="none" dirty="0"/>
            <a:t>A csatlakoztatott mozgások alkalmazása különösen fontos lehet a moduláris robotikában, ahol az egyes egységek egymás mozgását befolyásolhatják, illetve a dinamikus alakzatváltásban, ahol a formák gyors változtatása elengedhetetlen.</a:t>
          </a:r>
        </a:p>
      </dgm:t>
    </dgm:pt>
    <dgm:pt modelId="{1BC34B9D-A5D0-A740-8CF1-5D2F9A406EC6}" type="parTrans" cxnId="{96C743E9-4E26-7940-9647-6156C4266B43}">
      <dgm:prSet/>
      <dgm:spPr/>
      <dgm:t>
        <a:bodyPr/>
        <a:lstStyle/>
        <a:p>
          <a:endParaRPr lang="hu-HU"/>
        </a:p>
      </dgm:t>
    </dgm:pt>
    <dgm:pt modelId="{13A394AE-AE49-1E42-BB86-6A44465796B7}" type="sibTrans" cxnId="{96C743E9-4E26-7940-9647-6156C4266B43}">
      <dgm:prSet/>
      <dgm:spPr/>
      <dgm:t>
        <a:bodyPr/>
        <a:lstStyle/>
        <a:p>
          <a:endParaRPr lang="hu-HU"/>
        </a:p>
      </dgm:t>
    </dgm:pt>
    <dgm:pt modelId="{4A696E1F-62DA-1D48-BD05-2F92C58637F4}" type="pres">
      <dgm:prSet presAssocID="{D64E08AD-4307-114C-8E08-E2126B428EB4}" presName="linear" presStyleCnt="0">
        <dgm:presLayoutVars>
          <dgm:dir/>
          <dgm:animLvl val="lvl"/>
          <dgm:resizeHandles val="exact"/>
        </dgm:presLayoutVars>
      </dgm:prSet>
      <dgm:spPr/>
    </dgm:pt>
    <dgm:pt modelId="{907F5341-5560-2941-A49B-80CD896389AE}" type="pres">
      <dgm:prSet presAssocID="{715CA833-33D3-A649-A363-5BE3C0B03CFB}" presName="parentLin" presStyleCnt="0"/>
      <dgm:spPr/>
    </dgm:pt>
    <dgm:pt modelId="{17899DC5-C33E-3E4C-9FF0-27A6F8FA8A16}" type="pres">
      <dgm:prSet presAssocID="{715CA833-33D3-A649-A363-5BE3C0B03CFB}" presName="parentLeftMargin" presStyleLbl="node1" presStyleIdx="0" presStyleCnt="1"/>
      <dgm:spPr/>
    </dgm:pt>
    <dgm:pt modelId="{0D2772BB-E51E-2D48-A0E3-0A251C662898}" type="pres">
      <dgm:prSet presAssocID="{715CA833-33D3-A649-A363-5BE3C0B03CF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E3A2475-52FB-C44A-8679-388CBD5DDE81}" type="pres">
      <dgm:prSet presAssocID="{715CA833-33D3-A649-A363-5BE3C0B03CFB}" presName="negativeSpace" presStyleCnt="0"/>
      <dgm:spPr/>
    </dgm:pt>
    <dgm:pt modelId="{956C7105-7798-7E44-8D3B-350E5F86CB03}" type="pres">
      <dgm:prSet presAssocID="{715CA833-33D3-A649-A363-5BE3C0B03CF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E470D734-622C-144F-B369-7D33E8E9D774}" type="presOf" srcId="{715CA833-33D3-A649-A363-5BE3C0B03CFB}" destId="{17899DC5-C33E-3E4C-9FF0-27A6F8FA8A16}" srcOrd="0" destOrd="0" presId="urn:microsoft.com/office/officeart/2005/8/layout/list1"/>
    <dgm:cxn modelId="{49302C56-ED5B-864F-A14E-4ACF3364FC59}" srcId="{D64E08AD-4307-114C-8E08-E2126B428EB4}" destId="{715CA833-33D3-A649-A363-5BE3C0B03CFB}" srcOrd="0" destOrd="0" parTransId="{16A5427C-B3ED-5D4E-B993-6F084AD3F132}" sibTransId="{BED5F6C9-3221-534F-AF4A-142926F30AA5}"/>
    <dgm:cxn modelId="{A187E766-BC08-4E4B-8B8C-8284EDE75E3B}" type="presOf" srcId="{715CA833-33D3-A649-A363-5BE3C0B03CFB}" destId="{0D2772BB-E51E-2D48-A0E3-0A251C662898}" srcOrd="1" destOrd="0" presId="urn:microsoft.com/office/officeart/2005/8/layout/list1"/>
    <dgm:cxn modelId="{FE06D0B2-958D-414D-84E9-B244D58CF8D6}" type="presOf" srcId="{08F4CFAF-C2B1-F645-91E7-B11C3A9C0C91}" destId="{956C7105-7798-7E44-8D3B-350E5F86CB03}" srcOrd="0" destOrd="0" presId="urn:microsoft.com/office/officeart/2005/8/layout/list1"/>
    <dgm:cxn modelId="{96C743E9-4E26-7940-9647-6156C4266B43}" srcId="{715CA833-33D3-A649-A363-5BE3C0B03CFB}" destId="{08F4CFAF-C2B1-F645-91E7-B11C3A9C0C91}" srcOrd="0" destOrd="0" parTransId="{1BC34B9D-A5D0-A740-8CF1-5D2F9A406EC6}" sibTransId="{13A394AE-AE49-1E42-BB86-6A44465796B7}"/>
    <dgm:cxn modelId="{E1E6D7F5-25D3-1348-9310-C06158D7162F}" type="presOf" srcId="{D64E08AD-4307-114C-8E08-E2126B428EB4}" destId="{4A696E1F-62DA-1D48-BD05-2F92C58637F4}" srcOrd="0" destOrd="0" presId="urn:microsoft.com/office/officeart/2005/8/layout/list1"/>
    <dgm:cxn modelId="{DE7A5986-A653-7E49-8F76-6E8E95DC24CA}" type="presParOf" srcId="{4A696E1F-62DA-1D48-BD05-2F92C58637F4}" destId="{907F5341-5560-2941-A49B-80CD896389AE}" srcOrd="0" destOrd="0" presId="urn:microsoft.com/office/officeart/2005/8/layout/list1"/>
    <dgm:cxn modelId="{304CF5B1-9E49-854E-909F-CF48B2479E69}" type="presParOf" srcId="{907F5341-5560-2941-A49B-80CD896389AE}" destId="{17899DC5-C33E-3E4C-9FF0-27A6F8FA8A16}" srcOrd="0" destOrd="0" presId="urn:microsoft.com/office/officeart/2005/8/layout/list1"/>
    <dgm:cxn modelId="{3A09F669-9FD3-084A-B2FE-2B97AE330A86}" type="presParOf" srcId="{907F5341-5560-2941-A49B-80CD896389AE}" destId="{0D2772BB-E51E-2D48-A0E3-0A251C662898}" srcOrd="1" destOrd="0" presId="urn:microsoft.com/office/officeart/2005/8/layout/list1"/>
    <dgm:cxn modelId="{5999E2C1-2AA3-654C-AEAD-5842A6AB187C}" type="presParOf" srcId="{4A696E1F-62DA-1D48-BD05-2F92C58637F4}" destId="{FE3A2475-52FB-C44A-8679-388CBD5DDE81}" srcOrd="1" destOrd="0" presId="urn:microsoft.com/office/officeart/2005/8/layout/list1"/>
    <dgm:cxn modelId="{391788D4-0900-2B4A-AD84-BE5563BBB1B0}" type="presParOf" srcId="{4A696E1F-62DA-1D48-BD05-2F92C58637F4}" destId="{956C7105-7798-7E44-8D3B-350E5F86CB0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1B9ED-2540-FB49-A26A-8A25F6FC36D5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70950-7906-2748-982D-C47256455174}">
      <dsp:nvSpPr>
        <dsp:cNvPr id="0" name=""/>
        <dsp:cNvSpPr/>
      </dsp:nvSpPr>
      <dsp:spPr>
        <a:xfrm>
          <a:off x="0" y="0"/>
          <a:ext cx="210312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400" b="1" i="0" kern="1200" dirty="0"/>
            <a:t>Mi az </a:t>
          </a:r>
          <a:r>
            <a:rPr lang="hu-HU" sz="3400" b="1" i="0" kern="1200" dirty="0" err="1"/>
            <a:t>Amoebot</a:t>
          </a:r>
          <a:r>
            <a:rPr lang="hu-HU" sz="3400" b="1" i="0" kern="1200" dirty="0"/>
            <a:t> modell?</a:t>
          </a:r>
          <a:endParaRPr lang="hu-HU" sz="3400" kern="1200" dirty="0"/>
        </a:p>
      </dsp:txBody>
      <dsp:txXfrm>
        <a:off x="0" y="0"/>
        <a:ext cx="2103120" cy="4351338"/>
      </dsp:txXfrm>
    </dsp:sp>
    <dsp:sp modelId="{F77472A4-9397-A24D-A45D-A83C24A00209}">
      <dsp:nvSpPr>
        <dsp:cNvPr id="0" name=""/>
        <dsp:cNvSpPr/>
      </dsp:nvSpPr>
      <dsp:spPr>
        <a:xfrm>
          <a:off x="2260854" y="101134"/>
          <a:ext cx="8254746" cy="2022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100" b="0" i="0" kern="1200" dirty="0"/>
            <a:t>Az </a:t>
          </a:r>
          <a:r>
            <a:rPr lang="hu-HU" sz="3100" b="0" i="0" kern="1200" dirty="0" err="1"/>
            <a:t>Amoebot</a:t>
          </a:r>
          <a:r>
            <a:rPr lang="hu-HU" sz="3100" b="0" i="0" kern="1200" dirty="0"/>
            <a:t> modell egy olyan programozható anyagot alkalmazó rendszer, amely </a:t>
          </a:r>
          <a:r>
            <a:rPr lang="hu-HU" sz="3100" b="0" i="0" kern="1200" dirty="0" err="1"/>
            <a:t>nano</a:t>
          </a:r>
          <a:r>
            <a:rPr lang="hu-HU" sz="3100" b="0" i="0" kern="1200" dirty="0"/>
            <a:t>-robotokat használ az alakzatváltás és a mozgás végrehajtására.</a:t>
          </a:r>
          <a:endParaRPr lang="hu-HU" sz="3100" kern="1200" dirty="0"/>
        </a:p>
      </dsp:txBody>
      <dsp:txXfrm>
        <a:off x="2260854" y="101134"/>
        <a:ext cx="8254746" cy="2022692"/>
      </dsp:txXfrm>
    </dsp:sp>
    <dsp:sp modelId="{27E3901B-4302-184D-A485-61743BF09604}">
      <dsp:nvSpPr>
        <dsp:cNvPr id="0" name=""/>
        <dsp:cNvSpPr/>
      </dsp:nvSpPr>
      <dsp:spPr>
        <a:xfrm>
          <a:off x="2103120" y="212382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6FE4B-D664-4546-94A9-E35B0DF00982}">
      <dsp:nvSpPr>
        <dsp:cNvPr id="0" name=""/>
        <dsp:cNvSpPr/>
      </dsp:nvSpPr>
      <dsp:spPr>
        <a:xfrm>
          <a:off x="2260854" y="2224961"/>
          <a:ext cx="8254746" cy="2022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100" b="0" i="0" kern="1200" dirty="0"/>
            <a:t>Az </a:t>
          </a:r>
          <a:r>
            <a:rPr lang="hu-HU" sz="3100" b="0" i="0" kern="1200" dirty="0" err="1"/>
            <a:t>Amoebotok</a:t>
          </a:r>
          <a:r>
            <a:rPr lang="hu-HU" sz="3100" b="0" i="0" kern="1200" dirty="0"/>
            <a:t> célja, hogy képesek legyenek egymással kommunikálni és együttműködni, hogy létrehozzanak összetett mozgásokat és átrendeződéseket.</a:t>
          </a:r>
          <a:endParaRPr lang="hu-HU" sz="3100" kern="1200" dirty="0"/>
        </a:p>
      </dsp:txBody>
      <dsp:txXfrm>
        <a:off x="2260854" y="2224961"/>
        <a:ext cx="8254746" cy="2022692"/>
      </dsp:txXfrm>
    </dsp:sp>
    <dsp:sp modelId="{2D51BD03-9F21-FD48-A4D1-50A18383AF04}">
      <dsp:nvSpPr>
        <dsp:cNvPr id="0" name=""/>
        <dsp:cNvSpPr/>
      </dsp:nvSpPr>
      <dsp:spPr>
        <a:xfrm>
          <a:off x="2103120" y="424765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BFB5F-3DA8-DA46-BE2B-A331DA215008}">
      <dsp:nvSpPr>
        <dsp:cNvPr id="0" name=""/>
        <dsp:cNvSpPr/>
      </dsp:nvSpPr>
      <dsp:spPr>
        <a:xfrm>
          <a:off x="0" y="1773604"/>
          <a:ext cx="6906491" cy="2466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604012" rIns="536020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2900" b="0" i="0" u="none" kern="1200" dirty="0"/>
            <a:t>A </a:t>
          </a:r>
          <a:r>
            <a:rPr lang="hu-HU" sz="2900" b="0" i="0" u="none" kern="1200" dirty="0" err="1"/>
            <a:t>meta</a:t>
          </a:r>
          <a:r>
            <a:rPr lang="hu-HU" sz="2900" b="0" i="0" u="none" kern="1200"/>
            <a:t>-modulok rombusz és hatszög alakú struktúrák, amelyek lehetővé teszik a hatékonyabb átrendeződést és mozgást.</a:t>
          </a:r>
        </a:p>
      </dsp:txBody>
      <dsp:txXfrm>
        <a:off x="0" y="1773604"/>
        <a:ext cx="6906491" cy="2466449"/>
      </dsp:txXfrm>
    </dsp:sp>
    <dsp:sp modelId="{A075027C-E867-7A4F-B651-E1F1B494A37C}">
      <dsp:nvSpPr>
        <dsp:cNvPr id="0" name=""/>
        <dsp:cNvSpPr/>
      </dsp:nvSpPr>
      <dsp:spPr>
        <a:xfrm>
          <a:off x="345324" y="1345564"/>
          <a:ext cx="4834543" cy="85608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900" b="1" i="0" u="none" kern="1200" dirty="0" err="1"/>
            <a:t>Meta</a:t>
          </a:r>
          <a:r>
            <a:rPr lang="hu-HU" sz="2900" b="1" i="0" u="none" kern="1200" dirty="0"/>
            <a:t>-modulok kialakítása</a:t>
          </a:r>
          <a:endParaRPr lang="hu-HU" sz="2900" kern="1200" dirty="0"/>
        </a:p>
      </dsp:txBody>
      <dsp:txXfrm>
        <a:off x="387114" y="1387354"/>
        <a:ext cx="4750963" cy="7725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2A7D7-A75E-554D-8434-53002383D868}">
      <dsp:nvSpPr>
        <dsp:cNvPr id="0" name=""/>
        <dsp:cNvSpPr/>
      </dsp:nvSpPr>
      <dsp:spPr>
        <a:xfrm>
          <a:off x="0" y="570484"/>
          <a:ext cx="6906491" cy="496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728980" rIns="536020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500" b="0" i="0" u="none" kern="1200" dirty="0"/>
            <a:t>A </a:t>
          </a:r>
          <a:r>
            <a:rPr lang="hu-HU" sz="3500" b="0" i="0" u="none" kern="1200" dirty="0" err="1"/>
            <a:t>meta</a:t>
          </a:r>
          <a:r>
            <a:rPr lang="hu-HU" sz="3500" b="0" i="0" u="none" kern="1200" dirty="0"/>
            <a:t>-modulok különféle mozgási primitíveket alkalmaznak, mint például csúszás, forgás és </a:t>
          </a:r>
          <a:r>
            <a:rPr lang="hu-HU" sz="3500" b="0" i="0" u="none" kern="1200" dirty="0" err="1"/>
            <a:t>alagutazás</a:t>
          </a:r>
          <a:r>
            <a:rPr lang="hu-HU" sz="3500" b="0" i="0" u="none" kern="1200" dirty="0"/>
            <a:t>, amelyek segítségével gyorsabban és pontosabban átalakíthatják a formájukat.</a:t>
          </a:r>
        </a:p>
      </dsp:txBody>
      <dsp:txXfrm>
        <a:off x="0" y="570484"/>
        <a:ext cx="6906491" cy="4961250"/>
      </dsp:txXfrm>
    </dsp:sp>
    <dsp:sp modelId="{40DA92E3-055F-FB4B-BCCE-5EE6BB715AF7}">
      <dsp:nvSpPr>
        <dsp:cNvPr id="0" name=""/>
        <dsp:cNvSpPr/>
      </dsp:nvSpPr>
      <dsp:spPr>
        <a:xfrm>
          <a:off x="345324" y="53884"/>
          <a:ext cx="4834543" cy="10332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500" b="1" i="0" u="none" kern="1200" dirty="0"/>
            <a:t>Mozgási primitívek</a:t>
          </a:r>
          <a:endParaRPr lang="hu-HU" sz="3500" kern="1200" dirty="0"/>
        </a:p>
      </dsp:txBody>
      <dsp:txXfrm>
        <a:off x="395761" y="104321"/>
        <a:ext cx="4733669" cy="93232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2A7D7-A75E-554D-8434-53002383D868}">
      <dsp:nvSpPr>
        <dsp:cNvPr id="0" name=""/>
        <dsp:cNvSpPr/>
      </dsp:nvSpPr>
      <dsp:spPr>
        <a:xfrm>
          <a:off x="0" y="615619"/>
          <a:ext cx="6906491" cy="46052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354076" rIns="5360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1700" kern="1200" dirty="0"/>
            <a:t>Ezek alapmozgások, amelyeket az </a:t>
          </a:r>
          <a:r>
            <a:rPr lang="hu-HU" sz="1700" kern="1200" dirty="0" err="1"/>
            <a:t>amoebotok</a:t>
          </a:r>
          <a:r>
            <a:rPr lang="hu-HU" sz="1700" kern="1200" dirty="0"/>
            <a:t> vagy a </a:t>
          </a:r>
          <a:r>
            <a:rPr lang="hu-HU" sz="1700" kern="1200" dirty="0" err="1"/>
            <a:t>meta</a:t>
          </a:r>
          <a:r>
            <a:rPr lang="hu-HU" sz="1700" kern="1200" dirty="0"/>
            <a:t>-modulok végezhetnek: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1700" b="1" kern="1200" dirty="0"/>
            <a:t>Tolás és húzás (</a:t>
          </a:r>
          <a:r>
            <a:rPr lang="hu-HU" sz="1700" b="1" kern="1200" dirty="0" err="1"/>
            <a:t>push</a:t>
          </a:r>
          <a:r>
            <a:rPr lang="hu-HU" sz="1700" b="1" kern="1200" dirty="0"/>
            <a:t> and </a:t>
          </a:r>
          <a:r>
            <a:rPr lang="hu-HU" sz="1700" b="1" kern="1200" dirty="0" err="1"/>
            <a:t>pull</a:t>
          </a:r>
          <a:r>
            <a:rPr lang="hu-HU" sz="1700" b="1" kern="1200" dirty="0"/>
            <a:t>) </a:t>
          </a:r>
          <a:r>
            <a:rPr lang="hu-HU" sz="1700" b="0" kern="1200" dirty="0"/>
            <a:t>A csatlakoztatott részecskék képesek egymást húzni és tolni.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1700" b="1" kern="1200" dirty="0"/>
            <a:t>Átadás (</a:t>
          </a:r>
          <a:r>
            <a:rPr lang="hu-HU" sz="1700" b="1" kern="1200" dirty="0" err="1"/>
            <a:t>handover</a:t>
          </a:r>
          <a:r>
            <a:rPr lang="hu-HU" sz="1700" b="1" kern="1200" dirty="0"/>
            <a:t>) </a:t>
          </a:r>
          <a:r>
            <a:rPr lang="hu-HU" sz="1700" b="0" kern="1200" dirty="0"/>
            <a:t>Egy </a:t>
          </a:r>
          <a:r>
            <a:rPr lang="hu-HU" sz="1700" b="0" kern="1200" dirty="0" err="1"/>
            <a:t>expanzált</a:t>
          </a:r>
          <a:r>
            <a:rPr lang="hu-HU" sz="1700" b="0" kern="1200" dirty="0"/>
            <a:t> részecske összehúzódik, lehetővé téve egy szomszédos kontrahált részecske számára, hogy kitáguljon és elfoglalja az elhagyott csomópontot.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1700" b="1" kern="1200" dirty="0"/>
            <a:t>Csúszás (</a:t>
          </a:r>
          <a:r>
            <a:rPr lang="hu-HU" sz="1700" b="1" kern="1200" dirty="0" err="1"/>
            <a:t>Slide</a:t>
          </a:r>
          <a:r>
            <a:rPr lang="hu-HU" sz="1700" b="1" kern="1200" dirty="0"/>
            <a:t>):</a:t>
          </a:r>
          <a:r>
            <a:rPr lang="hu-HU" sz="1700" kern="1200" dirty="0"/>
            <a:t> Egy </a:t>
          </a:r>
          <a:r>
            <a:rPr lang="hu-HU" sz="1700" kern="1200" dirty="0" err="1"/>
            <a:t>amoebot</a:t>
          </a:r>
          <a:r>
            <a:rPr lang="hu-HU" sz="1700" kern="1200" dirty="0"/>
            <a:t> </a:t>
          </a:r>
          <a:r>
            <a:rPr lang="hu-HU" sz="1700" b="1" kern="1200" dirty="0"/>
            <a:t>két másik mentén halad előre</a:t>
          </a:r>
          <a:r>
            <a:rPr lang="hu-HU" sz="1700" kern="1200" dirty="0"/>
            <a:t>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1700" b="1" kern="1200" dirty="0"/>
            <a:t>Forgás (</a:t>
          </a:r>
          <a:r>
            <a:rPr lang="hu-HU" sz="1700" b="1" kern="1200" dirty="0" err="1"/>
            <a:t>Rotation</a:t>
          </a:r>
          <a:r>
            <a:rPr lang="hu-HU" sz="1700" b="1" kern="1200" dirty="0"/>
            <a:t>):</a:t>
          </a:r>
          <a:r>
            <a:rPr lang="hu-HU" sz="1700" kern="1200" dirty="0"/>
            <a:t> Egy </a:t>
          </a:r>
          <a:r>
            <a:rPr lang="hu-HU" sz="1700" kern="1200" dirty="0" err="1"/>
            <a:t>amoebot</a:t>
          </a:r>
          <a:r>
            <a:rPr lang="hu-HU" sz="1700" kern="1200" dirty="0"/>
            <a:t> </a:t>
          </a:r>
          <a:r>
            <a:rPr lang="hu-HU" sz="1700" b="1" kern="1200" dirty="0"/>
            <a:t>egy másik körül foroghat</a:t>
          </a:r>
          <a:r>
            <a:rPr lang="hu-HU" sz="1700" kern="1200" dirty="0"/>
            <a:t>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1700" b="1" kern="1200" dirty="0"/>
            <a:t>Alagút (</a:t>
          </a:r>
          <a:r>
            <a:rPr lang="hu-HU" sz="1700" b="1" kern="1200" dirty="0" err="1"/>
            <a:t>Tunnel</a:t>
          </a:r>
          <a:r>
            <a:rPr lang="hu-HU" sz="1700" b="1" kern="1200" dirty="0"/>
            <a:t>):</a:t>
          </a:r>
          <a:r>
            <a:rPr lang="hu-HU" sz="1700" kern="1200" dirty="0"/>
            <a:t> Egy </a:t>
          </a:r>
          <a:r>
            <a:rPr lang="hu-HU" sz="1700" kern="1200" dirty="0" err="1"/>
            <a:t>amoebot</a:t>
          </a:r>
          <a:r>
            <a:rPr lang="hu-HU" sz="1700" kern="1200" dirty="0"/>
            <a:t> </a:t>
          </a:r>
          <a:r>
            <a:rPr lang="hu-HU" sz="1700" b="1" kern="1200" dirty="0"/>
            <a:t>két másik között halad át</a:t>
          </a:r>
          <a:r>
            <a:rPr lang="hu-HU" sz="1700" kern="1200" dirty="0"/>
            <a:t>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1700" b="1" kern="1200" dirty="0"/>
            <a:t>Kontrakció (</a:t>
          </a:r>
          <a:r>
            <a:rPr lang="hu-HU" sz="1700" b="1" kern="1200" dirty="0" err="1"/>
            <a:t>Contraction</a:t>
          </a:r>
          <a:r>
            <a:rPr lang="hu-HU" sz="1700" b="1" kern="1200" dirty="0"/>
            <a:t>):</a:t>
          </a:r>
          <a:r>
            <a:rPr lang="hu-HU" sz="1700" kern="1200" dirty="0"/>
            <a:t> Egy </a:t>
          </a:r>
          <a:r>
            <a:rPr lang="hu-HU" sz="1700" kern="1200" dirty="0" err="1"/>
            <a:t>amoebot</a:t>
          </a:r>
          <a:r>
            <a:rPr lang="hu-HU" sz="1700" kern="1200" dirty="0"/>
            <a:t> </a:t>
          </a:r>
          <a:r>
            <a:rPr lang="hu-HU" sz="1700" b="1" kern="1200" dirty="0"/>
            <a:t>összehúzza magát egy adott pontba</a:t>
          </a:r>
          <a:r>
            <a:rPr lang="hu-HU" sz="1700" kern="1200" dirty="0"/>
            <a:t>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1700" b="1" kern="1200" dirty="0"/>
            <a:t>Expanzió (</a:t>
          </a:r>
          <a:r>
            <a:rPr lang="hu-HU" sz="1700" b="1" kern="1200" dirty="0" err="1"/>
            <a:t>Expansion</a:t>
          </a:r>
          <a:r>
            <a:rPr lang="hu-HU" sz="1700" b="1" kern="1200" dirty="0"/>
            <a:t>):</a:t>
          </a:r>
          <a:r>
            <a:rPr lang="hu-HU" sz="1700" kern="1200" dirty="0"/>
            <a:t> Egy </a:t>
          </a:r>
          <a:r>
            <a:rPr lang="hu-HU" sz="1700" kern="1200" dirty="0" err="1"/>
            <a:t>amoebot</a:t>
          </a:r>
          <a:r>
            <a:rPr lang="hu-HU" sz="1700" kern="1200" dirty="0"/>
            <a:t> </a:t>
          </a:r>
          <a:r>
            <a:rPr lang="hu-HU" sz="1700" b="1" kern="1200" dirty="0"/>
            <a:t>kinyújtja magát egy szabad pozícióba</a:t>
          </a:r>
          <a:r>
            <a:rPr lang="hu-HU" sz="1700" kern="1200" dirty="0"/>
            <a:t>.</a:t>
          </a:r>
        </a:p>
      </dsp:txBody>
      <dsp:txXfrm>
        <a:off x="0" y="615619"/>
        <a:ext cx="6906491" cy="4605299"/>
      </dsp:txXfrm>
    </dsp:sp>
    <dsp:sp modelId="{40DA92E3-055F-FB4B-BCCE-5EE6BB715AF7}">
      <dsp:nvSpPr>
        <dsp:cNvPr id="0" name=""/>
        <dsp:cNvSpPr/>
      </dsp:nvSpPr>
      <dsp:spPr>
        <a:xfrm>
          <a:off x="345324" y="364699"/>
          <a:ext cx="4834543" cy="50184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i="0" u="none" kern="1200" dirty="0"/>
            <a:t>Mozgási primitívek</a:t>
          </a:r>
          <a:endParaRPr lang="hu-HU" sz="1700" kern="1200" dirty="0"/>
        </a:p>
      </dsp:txBody>
      <dsp:txXfrm>
        <a:off x="369822" y="389197"/>
        <a:ext cx="4785547" cy="45284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869883-C888-9940-8C28-93760C3B1DEA}">
      <dsp:nvSpPr>
        <dsp:cNvPr id="0" name=""/>
        <dsp:cNvSpPr/>
      </dsp:nvSpPr>
      <dsp:spPr>
        <a:xfrm>
          <a:off x="0" y="570484"/>
          <a:ext cx="6906491" cy="496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728980" rIns="536020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500" b="0" i="0" u="none" kern="1200" dirty="0"/>
            <a:t>A </a:t>
          </a:r>
          <a:r>
            <a:rPr lang="hu-HU" sz="3500" b="0" i="0" u="none" kern="1200" dirty="0" err="1"/>
            <a:t>meta</a:t>
          </a:r>
          <a:r>
            <a:rPr lang="hu-HU" sz="3500" b="0" i="0" u="none" kern="1200" dirty="0"/>
            <a:t>-modulok lehetővé teszik az egyes </a:t>
          </a:r>
          <a:r>
            <a:rPr lang="hu-HU" sz="3500" b="0" i="0" u="none" kern="1200" dirty="0" err="1"/>
            <a:t>Amoebotok</a:t>
          </a:r>
          <a:r>
            <a:rPr lang="hu-HU" sz="3500" b="0" i="0" u="none" kern="1200"/>
            <a:t> gyorsabb reagálását a környezeti változásokra, és javítják az energiahatékonyságot a komplex mozgási feladatok során.</a:t>
          </a:r>
        </a:p>
      </dsp:txBody>
      <dsp:txXfrm>
        <a:off x="0" y="570484"/>
        <a:ext cx="6906491" cy="4961250"/>
      </dsp:txXfrm>
    </dsp:sp>
    <dsp:sp modelId="{84C7C803-C731-8D4D-87DD-7C5D61DF82E4}">
      <dsp:nvSpPr>
        <dsp:cNvPr id="0" name=""/>
        <dsp:cNvSpPr/>
      </dsp:nvSpPr>
      <dsp:spPr>
        <a:xfrm>
          <a:off x="345324" y="53884"/>
          <a:ext cx="4834543" cy="10332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500" b="1" i="0" u="none" kern="1200"/>
            <a:t>Előnyök</a:t>
          </a:r>
          <a:endParaRPr lang="hu-HU" sz="3500" kern="1200" dirty="0"/>
        </a:p>
      </dsp:txBody>
      <dsp:txXfrm>
        <a:off x="395761" y="104321"/>
        <a:ext cx="4733669" cy="93232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F2FAE-00FA-E644-B5EE-EB0DFF87BEF7}">
      <dsp:nvSpPr>
        <dsp:cNvPr id="0" name=""/>
        <dsp:cNvSpPr/>
      </dsp:nvSpPr>
      <dsp:spPr>
        <a:xfrm>
          <a:off x="0" y="2054764"/>
          <a:ext cx="6906491" cy="1786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437388" rIns="536020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2100" b="0" i="0" u="none" kern="1200" dirty="0"/>
            <a:t>Az </a:t>
          </a:r>
          <a:r>
            <a:rPr lang="hu-HU" sz="2100" b="0" i="0" u="none" kern="1200" dirty="0" err="1"/>
            <a:t>Amoebotok</a:t>
          </a:r>
          <a:r>
            <a:rPr lang="hu-HU" sz="2100" b="0" i="0" u="none" kern="1200" dirty="0"/>
            <a:t> alakzatváltása egy kristályos atom modell szimulációján alapul, ahol a </a:t>
          </a:r>
          <a:r>
            <a:rPr lang="hu-HU" sz="2100" b="0" i="0" u="none" kern="1200" dirty="0" err="1"/>
            <a:t>nano</a:t>
          </a:r>
          <a:r>
            <a:rPr lang="hu-HU" sz="2100" b="0" i="0" u="none" kern="1200" dirty="0"/>
            <a:t>-robotok képesek gyorsan átalakítani a struktúrákat.</a:t>
          </a:r>
        </a:p>
      </dsp:txBody>
      <dsp:txXfrm>
        <a:off x="0" y="2054764"/>
        <a:ext cx="6906491" cy="1786050"/>
      </dsp:txXfrm>
    </dsp:sp>
    <dsp:sp modelId="{CE5F5E38-7A76-6245-8BD0-93C16A22DFAA}">
      <dsp:nvSpPr>
        <dsp:cNvPr id="0" name=""/>
        <dsp:cNvSpPr/>
      </dsp:nvSpPr>
      <dsp:spPr>
        <a:xfrm>
          <a:off x="345324" y="1744804"/>
          <a:ext cx="4834543" cy="61992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100" b="1" i="0" u="none" kern="1200" dirty="0"/>
            <a:t>Kristályos atom </a:t>
          </a:r>
          <a:r>
            <a:rPr lang="hu-HU" sz="2100" b="1" i="0" u="none" kern="1200"/>
            <a:t>modell szimulációja</a:t>
          </a:r>
          <a:endParaRPr lang="hu-HU" sz="2100" kern="1200" dirty="0"/>
        </a:p>
      </dsp:txBody>
      <dsp:txXfrm>
        <a:off x="375586" y="1775066"/>
        <a:ext cx="4774019" cy="55939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2B705-6C80-D74B-9ECA-6B16B9AE6B40}">
      <dsp:nvSpPr>
        <dsp:cNvPr id="0" name=""/>
        <dsp:cNvSpPr/>
      </dsp:nvSpPr>
      <dsp:spPr>
        <a:xfrm>
          <a:off x="0" y="734869"/>
          <a:ext cx="6906491" cy="4661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770636" rIns="536020" bIns="263144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700" b="0" i="0" u="none" kern="1200" dirty="0"/>
            <a:t>A kutatók olyan új algoritmusokat fejlesztettek ki, amelyek lehetővé teszik az átalakítást </a:t>
          </a:r>
          <a:r>
            <a:rPr lang="hu-HU" sz="3700" b="0" i="0" u="none" kern="1200" dirty="0" err="1"/>
            <a:t>polilogaritmikus</a:t>
          </a:r>
          <a:r>
            <a:rPr lang="hu-HU" sz="3700" b="0" i="0" u="none" kern="1200" dirty="0"/>
            <a:t> idő alatt, ami gyors és hatékony változást biztosít.</a:t>
          </a:r>
        </a:p>
      </dsp:txBody>
      <dsp:txXfrm>
        <a:off x="0" y="734869"/>
        <a:ext cx="6906491" cy="4661999"/>
      </dsp:txXfrm>
    </dsp:sp>
    <dsp:sp modelId="{AC528E2B-1346-7943-823E-77FB014EAB64}">
      <dsp:nvSpPr>
        <dsp:cNvPr id="0" name=""/>
        <dsp:cNvSpPr/>
      </dsp:nvSpPr>
      <dsp:spPr>
        <a:xfrm>
          <a:off x="345324" y="188749"/>
          <a:ext cx="4834543" cy="109224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700" b="1" i="0" u="none" kern="1200" dirty="0" err="1"/>
            <a:t>Polilogaritmikus</a:t>
          </a:r>
          <a:r>
            <a:rPr lang="hu-HU" sz="3700" b="1" i="0" u="none" kern="1200"/>
            <a:t> idő</a:t>
          </a:r>
          <a:endParaRPr lang="hu-HU" sz="3700" kern="1200" dirty="0"/>
        </a:p>
      </dsp:txBody>
      <dsp:txXfrm>
        <a:off x="398643" y="242068"/>
        <a:ext cx="4727905" cy="98560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6AF04-AB29-E74E-B4EC-31C5EA0392A7}">
      <dsp:nvSpPr>
        <dsp:cNvPr id="0" name=""/>
        <dsp:cNvSpPr/>
      </dsp:nvSpPr>
      <dsp:spPr>
        <a:xfrm>
          <a:off x="0" y="869329"/>
          <a:ext cx="6906491" cy="4422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812292" rIns="536020" bIns="277368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900" b="0" i="0" u="none" kern="1200" dirty="0"/>
            <a:t>Az új algoritmusok a strukturális átalakításokat hatékonyabbá teszik, különösen a dinamikus alkalmazások és változó környezetek esetén.</a:t>
          </a:r>
        </a:p>
      </dsp:txBody>
      <dsp:txXfrm>
        <a:off x="0" y="869329"/>
        <a:ext cx="6906491" cy="4422600"/>
      </dsp:txXfrm>
    </dsp:sp>
    <dsp:sp modelId="{D8D5735E-039A-D94E-8914-CABCBC03BDAC}">
      <dsp:nvSpPr>
        <dsp:cNvPr id="0" name=""/>
        <dsp:cNvSpPr/>
      </dsp:nvSpPr>
      <dsp:spPr>
        <a:xfrm>
          <a:off x="345324" y="293689"/>
          <a:ext cx="4834543" cy="115127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b="1" i="0" u="none" kern="1200"/>
            <a:t>Új algoritmusok</a:t>
          </a:r>
          <a:endParaRPr lang="hu-HU" sz="3900" kern="1200" dirty="0"/>
        </a:p>
      </dsp:txBody>
      <dsp:txXfrm>
        <a:off x="401525" y="349890"/>
        <a:ext cx="4722141" cy="103887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592B0-65E9-6145-A99A-E9C437A92B5B}">
      <dsp:nvSpPr>
        <dsp:cNvPr id="0" name=""/>
        <dsp:cNvSpPr/>
      </dsp:nvSpPr>
      <dsp:spPr>
        <a:xfrm>
          <a:off x="0" y="623629"/>
          <a:ext cx="6906491" cy="491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812292" rIns="536020" bIns="277368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900" b="0" i="0" u="none" kern="1200" dirty="0"/>
            <a:t>A hatszöges </a:t>
          </a:r>
          <a:r>
            <a:rPr lang="hu-HU" sz="3900" b="0" i="0" u="none" kern="1200" dirty="0" err="1"/>
            <a:t>meta</a:t>
          </a:r>
          <a:r>
            <a:rPr lang="hu-HU" sz="3900" b="0" i="0" u="none" kern="1200"/>
            <a:t>-modulok lehetővé teszik a gördülést, amely különösen hasznos lehet, ha az </a:t>
          </a:r>
          <a:r>
            <a:rPr lang="hu-HU" sz="3900" b="0" i="0" u="none" kern="1200" dirty="0" err="1"/>
            <a:t>Amoebotoknak</a:t>
          </a:r>
          <a:r>
            <a:rPr lang="hu-HU" sz="3900" b="0" i="0" u="none" kern="1200" dirty="0"/>
            <a:t> nagy távolságot kell megtenniük gyorsan.</a:t>
          </a:r>
        </a:p>
      </dsp:txBody>
      <dsp:txXfrm>
        <a:off x="0" y="623629"/>
        <a:ext cx="6906491" cy="4914000"/>
      </dsp:txXfrm>
    </dsp:sp>
    <dsp:sp modelId="{F4BDECBC-3E94-9A4E-9560-7A3325CF7B0B}">
      <dsp:nvSpPr>
        <dsp:cNvPr id="0" name=""/>
        <dsp:cNvSpPr/>
      </dsp:nvSpPr>
      <dsp:spPr>
        <a:xfrm>
          <a:off x="345324" y="47989"/>
          <a:ext cx="4834543" cy="115127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b="1" i="0" u="none" kern="1200" dirty="0"/>
            <a:t>Gördülés</a:t>
          </a:r>
          <a:endParaRPr lang="hu-HU" sz="3900" kern="1200" dirty="0"/>
        </a:p>
      </dsp:txBody>
      <dsp:txXfrm>
        <a:off x="401525" y="104190"/>
        <a:ext cx="4722141" cy="103887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16841-2846-CC4A-87EC-CA6B05A27848}">
      <dsp:nvSpPr>
        <dsp:cNvPr id="0" name=""/>
        <dsp:cNvSpPr/>
      </dsp:nvSpPr>
      <dsp:spPr>
        <a:xfrm>
          <a:off x="0" y="623629"/>
          <a:ext cx="6906491" cy="491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812292" rIns="536020" bIns="277368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900" b="0" i="0" u="none" kern="1200" dirty="0"/>
            <a:t>Az </a:t>
          </a:r>
          <a:r>
            <a:rPr lang="hu-HU" sz="3900" b="0" i="0" u="none" kern="1200" dirty="0" err="1"/>
            <a:t>Amoebotok</a:t>
          </a:r>
          <a:r>
            <a:rPr lang="hu-HU" sz="3900" b="0" i="0" u="none" kern="1200" dirty="0"/>
            <a:t> képesek féregszerű mozgásra is, amely finomabb és rugalmasabb mozgásokat biztosít a komplex terepviszonyok leküzdésében.</a:t>
          </a:r>
        </a:p>
      </dsp:txBody>
      <dsp:txXfrm>
        <a:off x="0" y="623629"/>
        <a:ext cx="6906491" cy="4914000"/>
      </dsp:txXfrm>
    </dsp:sp>
    <dsp:sp modelId="{84463C3A-B5DA-1541-BC84-E7F3608798BC}">
      <dsp:nvSpPr>
        <dsp:cNvPr id="0" name=""/>
        <dsp:cNvSpPr/>
      </dsp:nvSpPr>
      <dsp:spPr>
        <a:xfrm>
          <a:off x="345324" y="47989"/>
          <a:ext cx="4834543" cy="115127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b="1" i="0" u="none" kern="1200"/>
            <a:t>Kúszás</a:t>
          </a:r>
          <a:endParaRPr lang="hu-HU" sz="3900" kern="1200" dirty="0"/>
        </a:p>
      </dsp:txBody>
      <dsp:txXfrm>
        <a:off x="401525" y="104190"/>
        <a:ext cx="4722141" cy="103887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E49E9-B762-9349-AA7E-84D3DEE236F1}">
      <dsp:nvSpPr>
        <dsp:cNvPr id="0" name=""/>
        <dsp:cNvSpPr/>
      </dsp:nvSpPr>
      <dsp:spPr>
        <a:xfrm>
          <a:off x="0" y="623629"/>
          <a:ext cx="6906491" cy="491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812292" rIns="536020" bIns="277368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900" b="0" i="0" u="none" kern="1200" dirty="0"/>
            <a:t>A járás mechanizmusa az ezerlábúak inspirálta lábmozgás, amely az </a:t>
          </a:r>
          <a:r>
            <a:rPr lang="hu-HU" sz="3900" b="0" i="0" u="none" kern="1200" dirty="0" err="1"/>
            <a:t>Amoebotok</a:t>
          </a:r>
          <a:r>
            <a:rPr lang="hu-HU" sz="3900" b="0" i="0" u="none" kern="1200" dirty="0"/>
            <a:t> számára lehetővé teszi a stabil mozgást és a nagyobb területek lefedését.</a:t>
          </a:r>
        </a:p>
      </dsp:txBody>
      <dsp:txXfrm>
        <a:off x="0" y="623629"/>
        <a:ext cx="6906491" cy="4914000"/>
      </dsp:txXfrm>
    </dsp:sp>
    <dsp:sp modelId="{452CE074-DCC4-F34F-B795-02A722B7F199}">
      <dsp:nvSpPr>
        <dsp:cNvPr id="0" name=""/>
        <dsp:cNvSpPr/>
      </dsp:nvSpPr>
      <dsp:spPr>
        <a:xfrm>
          <a:off x="345324" y="47989"/>
          <a:ext cx="4834543" cy="115128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b="1" i="0" u="none" kern="1200"/>
            <a:t>Járás</a:t>
          </a:r>
          <a:endParaRPr lang="hu-HU" sz="3900" kern="1200" dirty="0"/>
        </a:p>
      </dsp:txBody>
      <dsp:txXfrm>
        <a:off x="401525" y="104190"/>
        <a:ext cx="4722141" cy="10388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2109D-F53F-E44E-A775-4D1706A1BE2C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5DF37-D34E-6B4C-97E5-1375B498EF6D}">
      <dsp:nvSpPr>
        <dsp:cNvPr id="0" name=""/>
        <dsp:cNvSpPr/>
      </dsp:nvSpPr>
      <dsp:spPr>
        <a:xfrm>
          <a:off x="0" y="0"/>
          <a:ext cx="210312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600" b="1" i="0" u="none" kern="1200" dirty="0"/>
            <a:t>Miért fontos a kutatás?</a:t>
          </a:r>
          <a:endParaRPr lang="hu-HU" sz="3600" kern="1200" dirty="0"/>
        </a:p>
      </dsp:txBody>
      <dsp:txXfrm>
        <a:off x="0" y="0"/>
        <a:ext cx="2103120" cy="4351338"/>
      </dsp:txXfrm>
    </dsp:sp>
    <dsp:sp modelId="{40F7CF10-90EE-E242-8C90-1537616A2B56}">
      <dsp:nvSpPr>
        <dsp:cNvPr id="0" name=""/>
        <dsp:cNvSpPr/>
      </dsp:nvSpPr>
      <dsp:spPr>
        <a:xfrm>
          <a:off x="2260854" y="101134"/>
          <a:ext cx="8254746" cy="2022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hu-HU" sz="3100" b="0" i="0" u="none" kern="1200" dirty="0"/>
            <a:t>A kutatás célja, hogy hatékonyabb és </a:t>
          </a:r>
          <a:r>
            <a:rPr lang="hu-HU" sz="3100" b="0" i="0" u="none" kern="1200" dirty="0" err="1"/>
            <a:t>robosztusabb</a:t>
          </a:r>
          <a:r>
            <a:rPr lang="hu-HU" sz="3100" b="0" i="0" u="none" kern="1200" dirty="0"/>
            <a:t> mozgási algoritmusokat fejlesszenek ki, amelyek jobban alkalmazkodnak a környezeti változásokhoz.</a:t>
          </a:r>
        </a:p>
      </dsp:txBody>
      <dsp:txXfrm>
        <a:off x="2260854" y="101134"/>
        <a:ext cx="8254746" cy="2022692"/>
      </dsp:txXfrm>
    </dsp:sp>
    <dsp:sp modelId="{F3F7B99A-707B-944D-A3CD-366D256729C5}">
      <dsp:nvSpPr>
        <dsp:cNvPr id="0" name=""/>
        <dsp:cNvSpPr/>
      </dsp:nvSpPr>
      <dsp:spPr>
        <a:xfrm>
          <a:off x="2103120" y="212382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B1145-5108-BC4C-B089-1BE2B75BB8E8}">
      <dsp:nvSpPr>
        <dsp:cNvPr id="0" name=""/>
        <dsp:cNvSpPr/>
      </dsp:nvSpPr>
      <dsp:spPr>
        <a:xfrm>
          <a:off x="2260854" y="2224961"/>
          <a:ext cx="8254746" cy="2022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hu-HU" sz="3100" b="0" i="0" u="none" kern="1200" dirty="0"/>
            <a:t>Ez hozzájárulhat a moduláris robotikában, a dinamikus alakzatváltásban, és más, jövőbeli technológiákban való alkalmazásához.</a:t>
          </a:r>
        </a:p>
      </dsp:txBody>
      <dsp:txXfrm>
        <a:off x="2260854" y="2224961"/>
        <a:ext cx="8254746" cy="2022692"/>
      </dsp:txXfrm>
    </dsp:sp>
    <dsp:sp modelId="{1676CBCD-278C-C048-B8FF-32647C761153}">
      <dsp:nvSpPr>
        <dsp:cNvPr id="0" name=""/>
        <dsp:cNvSpPr/>
      </dsp:nvSpPr>
      <dsp:spPr>
        <a:xfrm>
          <a:off x="2103120" y="424765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D087C-080B-654A-94B6-A7B882695593}">
      <dsp:nvSpPr>
        <dsp:cNvPr id="0" name=""/>
        <dsp:cNvSpPr/>
      </dsp:nvSpPr>
      <dsp:spPr>
        <a:xfrm>
          <a:off x="0" y="2315832"/>
          <a:ext cx="6906491" cy="12048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354076" rIns="5360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1700" b="0" i="0" u="none" kern="1200" dirty="0"/>
            <a:t>A különböző mozgási típusok sebességét és hatékonyságát összehasonlítva az </a:t>
          </a:r>
          <a:r>
            <a:rPr lang="hu-HU" sz="1700" b="0" i="0" u="none" kern="1200" dirty="0" err="1"/>
            <a:t>Amoebotok</a:t>
          </a:r>
          <a:r>
            <a:rPr lang="hu-HU" sz="1700" b="0" i="0" u="none" kern="1200" dirty="0"/>
            <a:t> képesek alkalmazkodni a legoptimálisabb mozgási formához.</a:t>
          </a:r>
        </a:p>
      </dsp:txBody>
      <dsp:txXfrm>
        <a:off x="0" y="2315832"/>
        <a:ext cx="6906491" cy="1204874"/>
      </dsp:txXfrm>
    </dsp:sp>
    <dsp:sp modelId="{F2BA604A-B9F5-4B4A-A45F-23F4C76C0E69}">
      <dsp:nvSpPr>
        <dsp:cNvPr id="0" name=""/>
        <dsp:cNvSpPr/>
      </dsp:nvSpPr>
      <dsp:spPr>
        <a:xfrm>
          <a:off x="345324" y="2064912"/>
          <a:ext cx="4834543" cy="50184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i="0" u="none" kern="1200" dirty="0"/>
            <a:t>Sebesség és hatékonyság összehasonlítása</a:t>
          </a:r>
          <a:endParaRPr lang="hu-HU" sz="1700" kern="1200" dirty="0"/>
        </a:p>
      </dsp:txBody>
      <dsp:txXfrm>
        <a:off x="369822" y="2089410"/>
        <a:ext cx="4785547" cy="45284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3AE60-6D54-5043-B3D1-3861F0038260}">
      <dsp:nvSpPr>
        <dsp:cNvPr id="0" name=""/>
        <dsp:cNvSpPr/>
      </dsp:nvSpPr>
      <dsp:spPr>
        <a:xfrm>
          <a:off x="0" y="869329"/>
          <a:ext cx="6906491" cy="4422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812292" rIns="536020" bIns="277368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900" b="0" i="0" u="none" kern="1200" dirty="0"/>
            <a:t>Az </a:t>
          </a:r>
          <a:r>
            <a:rPr lang="hu-HU" sz="3900" b="0" i="0" u="none" kern="1200" dirty="0" err="1"/>
            <a:t>Amoebotok</a:t>
          </a:r>
          <a:r>
            <a:rPr lang="hu-HU" sz="3900" b="0" i="0" u="none" kern="1200" dirty="0"/>
            <a:t> képesek stabil struktúrákat kialakítani, amelyek lehetővé teszik különböző objektumok szállítását és mozgatását.</a:t>
          </a:r>
        </a:p>
      </dsp:txBody>
      <dsp:txXfrm>
        <a:off x="0" y="869329"/>
        <a:ext cx="6906491" cy="4422600"/>
      </dsp:txXfrm>
    </dsp:sp>
    <dsp:sp modelId="{EBA022B6-E211-F945-BC0A-177C049EB672}">
      <dsp:nvSpPr>
        <dsp:cNvPr id="0" name=""/>
        <dsp:cNvSpPr/>
      </dsp:nvSpPr>
      <dsp:spPr>
        <a:xfrm>
          <a:off x="345324" y="293689"/>
          <a:ext cx="4834543" cy="115127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b="1" i="0" u="none" kern="1200" dirty="0"/>
            <a:t>Stabil struktúra</a:t>
          </a:r>
          <a:endParaRPr lang="hu-HU" sz="3900" kern="1200" dirty="0"/>
        </a:p>
      </dsp:txBody>
      <dsp:txXfrm>
        <a:off x="401525" y="349890"/>
        <a:ext cx="4722141" cy="103887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246AB-E325-D84F-B94F-4C3B7EEEBD74}">
      <dsp:nvSpPr>
        <dsp:cNvPr id="0" name=""/>
        <dsp:cNvSpPr/>
      </dsp:nvSpPr>
      <dsp:spPr>
        <a:xfrm>
          <a:off x="0" y="790489"/>
          <a:ext cx="6906491" cy="4535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749808" rIns="536020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600" b="0" i="0" u="none" kern="1200" dirty="0"/>
            <a:t>A </a:t>
          </a:r>
          <a:r>
            <a:rPr lang="hu-HU" sz="3600" b="0" i="0" u="none" kern="1200" dirty="0" err="1"/>
            <a:t>millipede</a:t>
          </a:r>
          <a:r>
            <a:rPr lang="hu-HU" sz="3600" b="0" i="0" u="none" kern="1200" dirty="0"/>
            <a:t> (ezerlábú) típusú szerkezetek segítségével a robotok képesek tárgyakat hordozni, ami különösen fontos lehet a robotikai logisztikai alkalmazásokban.</a:t>
          </a:r>
        </a:p>
      </dsp:txBody>
      <dsp:txXfrm>
        <a:off x="0" y="790489"/>
        <a:ext cx="6906491" cy="4535999"/>
      </dsp:txXfrm>
    </dsp:sp>
    <dsp:sp modelId="{EBC55EC6-1CC6-774F-A128-ABD9F7794A53}">
      <dsp:nvSpPr>
        <dsp:cNvPr id="0" name=""/>
        <dsp:cNvSpPr/>
      </dsp:nvSpPr>
      <dsp:spPr>
        <a:xfrm>
          <a:off x="345324" y="259129"/>
          <a:ext cx="4834543" cy="106272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600" b="1" i="0" u="none" kern="1200" dirty="0" err="1"/>
            <a:t>Millipede</a:t>
          </a:r>
          <a:r>
            <a:rPr lang="hu-HU" sz="3600" b="1" i="0" u="none" kern="1200" dirty="0"/>
            <a:t> szerkezet</a:t>
          </a:r>
          <a:endParaRPr lang="hu-HU" sz="3600" kern="1200" dirty="0"/>
        </a:p>
      </dsp:txBody>
      <dsp:txXfrm>
        <a:off x="397202" y="311007"/>
        <a:ext cx="4730787" cy="95896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920AAE-13B4-B34B-8418-3806E080833D}">
      <dsp:nvSpPr>
        <dsp:cNvPr id="0" name=""/>
        <dsp:cNvSpPr/>
      </dsp:nvSpPr>
      <dsp:spPr>
        <a:xfrm rot="5400000">
          <a:off x="-652700" y="652700"/>
          <a:ext cx="4351338" cy="304593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b="1" i="0" u="none" kern="1200" dirty="0"/>
            <a:t>Mozgás egyenetlen felületeken</a:t>
          </a:r>
          <a:endParaRPr lang="hu-HU" sz="3000" kern="1200" dirty="0"/>
        </a:p>
      </dsp:txBody>
      <dsp:txXfrm rot="-5400000">
        <a:off x="1" y="1522967"/>
        <a:ext cx="3045936" cy="1305402"/>
      </dsp:txXfrm>
    </dsp:sp>
    <dsp:sp modelId="{23AB9A93-9753-5042-89F5-7EB41DFD5A0F}">
      <dsp:nvSpPr>
        <dsp:cNvPr id="0" name=""/>
        <dsp:cNvSpPr/>
      </dsp:nvSpPr>
      <dsp:spPr>
        <a:xfrm rot="5400000">
          <a:off x="5366583" y="-2320646"/>
          <a:ext cx="2828369" cy="74696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400" b="0" i="0" u="none" kern="1200" dirty="0"/>
            <a:t>A jövőbeni fejlesztések célja, hogy az </a:t>
          </a:r>
          <a:r>
            <a:rPr lang="hu-HU" sz="3400" b="0" i="0" u="none" kern="1200" dirty="0" err="1"/>
            <a:t>Amoebotok</a:t>
          </a:r>
          <a:r>
            <a:rPr lang="hu-HU" sz="3400" b="0" i="0" u="none" kern="1200" dirty="0"/>
            <a:t> képesek legyenek hatékonyabban mozogni egyenetlen felületeken és akadályokkal tarkított környezetben.</a:t>
          </a:r>
        </a:p>
      </dsp:txBody>
      <dsp:txXfrm rot="-5400000">
        <a:off x="3045936" y="138071"/>
        <a:ext cx="7331593" cy="255222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920AAE-13B4-B34B-8418-3806E080833D}">
      <dsp:nvSpPr>
        <dsp:cNvPr id="0" name=""/>
        <dsp:cNvSpPr/>
      </dsp:nvSpPr>
      <dsp:spPr>
        <a:xfrm rot="5400000">
          <a:off x="-652700" y="652700"/>
          <a:ext cx="4351338" cy="304593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b="1" i="0" u="none" kern="1200" dirty="0"/>
            <a:t>Gyorsabb átrendeződési algoritmusok</a:t>
          </a:r>
          <a:endParaRPr lang="hu-HU" sz="3000" kern="1200" dirty="0"/>
        </a:p>
      </dsp:txBody>
      <dsp:txXfrm rot="-5400000">
        <a:off x="1" y="1522967"/>
        <a:ext cx="3045936" cy="1305402"/>
      </dsp:txXfrm>
    </dsp:sp>
    <dsp:sp modelId="{23AB9A93-9753-5042-89F5-7EB41DFD5A0F}">
      <dsp:nvSpPr>
        <dsp:cNvPr id="0" name=""/>
        <dsp:cNvSpPr/>
      </dsp:nvSpPr>
      <dsp:spPr>
        <a:xfrm rot="5400000">
          <a:off x="5366583" y="-2320646"/>
          <a:ext cx="2828369" cy="74696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300" b="0" i="0" u="none" kern="1200" dirty="0"/>
            <a:t>További fejlesztések irányulnak az átrendeződési algoritmusok gyorsítására, hogy még dinamikusabban és gyorsabban változhasson az </a:t>
          </a:r>
          <a:r>
            <a:rPr lang="hu-HU" sz="3300" b="0" i="0" u="none" kern="1200" dirty="0" err="1"/>
            <a:t>Amoebotok</a:t>
          </a:r>
          <a:r>
            <a:rPr lang="hu-HU" sz="3300" b="0" i="0" u="none" kern="1200" dirty="0"/>
            <a:t> formája.</a:t>
          </a:r>
        </a:p>
      </dsp:txBody>
      <dsp:txXfrm rot="-5400000">
        <a:off x="3045936" y="138071"/>
        <a:ext cx="7331593" cy="255222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C9467-CED4-BF4A-BECE-87B4AE133C86}">
      <dsp:nvSpPr>
        <dsp:cNvPr id="0" name=""/>
        <dsp:cNvSpPr/>
      </dsp:nvSpPr>
      <dsp:spPr>
        <a:xfrm rot="5400000">
          <a:off x="-652700" y="652700"/>
          <a:ext cx="4351338" cy="304593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b="1" i="0" u="none" kern="1200" dirty="0"/>
            <a:t>További felhasználási lehetőségek</a:t>
          </a:r>
          <a:endParaRPr lang="hu-HU" sz="3000" kern="1200" dirty="0"/>
        </a:p>
      </dsp:txBody>
      <dsp:txXfrm rot="-5400000">
        <a:off x="1" y="1522967"/>
        <a:ext cx="3045936" cy="1305402"/>
      </dsp:txXfrm>
    </dsp:sp>
    <dsp:sp modelId="{6D264463-5DEA-2C46-8CDF-3398BA8A473D}">
      <dsp:nvSpPr>
        <dsp:cNvPr id="0" name=""/>
        <dsp:cNvSpPr/>
      </dsp:nvSpPr>
      <dsp:spPr>
        <a:xfrm rot="5400000">
          <a:off x="5366583" y="-2320646"/>
          <a:ext cx="2828369" cy="74696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700" b="0" i="0" u="none" kern="1200" dirty="0"/>
            <a:t>A kutatás célja, hogy a robotok alkalmazási területei bővüljenek, beleértve a gyártási, szállítási és orvosi feladatokat is.</a:t>
          </a:r>
        </a:p>
      </dsp:txBody>
      <dsp:txXfrm rot="-5400000">
        <a:off x="3045936" y="138071"/>
        <a:ext cx="7331593" cy="25522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56744-4B11-C54C-8BF1-464CAE927973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8207DB-CA4C-F449-AC06-708BFA3BC104}">
      <dsp:nvSpPr>
        <dsp:cNvPr id="0" name=""/>
        <dsp:cNvSpPr/>
      </dsp:nvSpPr>
      <dsp:spPr>
        <a:xfrm>
          <a:off x="0" y="0"/>
          <a:ext cx="210312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6500" b="1" i="0" u="none" kern="1200" dirty="0"/>
            <a:t>Cél</a:t>
          </a:r>
          <a:endParaRPr lang="hu-HU" sz="6500" kern="1200" dirty="0"/>
        </a:p>
      </dsp:txBody>
      <dsp:txXfrm>
        <a:off x="0" y="0"/>
        <a:ext cx="2103120" cy="4351338"/>
      </dsp:txXfrm>
    </dsp:sp>
    <dsp:sp modelId="{57A79EE1-CE9B-8A4A-BF96-EF66C8558BF1}">
      <dsp:nvSpPr>
        <dsp:cNvPr id="0" name=""/>
        <dsp:cNvSpPr/>
      </dsp:nvSpPr>
      <dsp:spPr>
        <a:xfrm>
          <a:off x="2260854" y="197594"/>
          <a:ext cx="8254746" cy="395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hu-HU" sz="4300" b="0" i="0" u="none" kern="1200" dirty="0"/>
            <a:t>Az </a:t>
          </a:r>
          <a:r>
            <a:rPr lang="hu-HU" sz="4300" b="0" i="0" u="none" kern="1200" dirty="0" err="1"/>
            <a:t>Amoebot</a:t>
          </a:r>
          <a:r>
            <a:rPr lang="hu-HU" sz="4300" b="0" i="0" u="none" kern="1200" dirty="0"/>
            <a:t> rendszer új mozgási és átrendeződési algoritmusainak bemutatása, amelyek képesek gyorsabban és hatékonyabban alakítani a robotok formáját és mozgását.</a:t>
          </a:r>
        </a:p>
      </dsp:txBody>
      <dsp:txXfrm>
        <a:off x="2260854" y="197594"/>
        <a:ext cx="8254746" cy="3951898"/>
      </dsp:txXfrm>
    </dsp:sp>
    <dsp:sp modelId="{2E658C96-C14C-7749-AD3F-0CC68173B4AB}">
      <dsp:nvSpPr>
        <dsp:cNvPr id="0" name=""/>
        <dsp:cNvSpPr/>
      </dsp:nvSpPr>
      <dsp:spPr>
        <a:xfrm>
          <a:off x="2103120" y="414949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C0422D-8D36-244E-ACCE-358C53A9B3C6}">
      <dsp:nvSpPr>
        <dsp:cNvPr id="0" name=""/>
        <dsp:cNvSpPr/>
      </dsp:nvSpPr>
      <dsp:spPr>
        <a:xfrm>
          <a:off x="0" y="462709"/>
          <a:ext cx="6906491" cy="510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624840" rIns="536020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000" b="0" i="0" u="none" kern="1200" dirty="0"/>
            <a:t>Az </a:t>
          </a:r>
          <a:r>
            <a:rPr lang="hu-HU" sz="3000" b="0" i="0" u="none" kern="1200" dirty="0" err="1"/>
            <a:t>Amoebot</a:t>
          </a:r>
          <a:r>
            <a:rPr lang="hu-HU" sz="3000" b="0" i="0" u="none" kern="1200" dirty="0"/>
            <a:t> egy háromszögrácson működő </a:t>
          </a:r>
          <a:r>
            <a:rPr lang="hu-HU" sz="3000" b="0" i="0" u="none" kern="1200" dirty="0" err="1"/>
            <a:t>nano</a:t>
          </a:r>
          <a:r>
            <a:rPr lang="hu-HU" sz="3000" b="0" i="0" u="none" kern="1200" dirty="0"/>
            <a:t>-robotokból álló rendszer, amely minden egyes robotot képes egyedül vagy együttműködve működtetni.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000" b="0" i="0" u="none" kern="1200" dirty="0"/>
            <a:t>A robotok alapvető mozgása az expanzió és kontrakció, amely lehetővé teszi számukra a térbeli elrendezés változtatását.</a:t>
          </a:r>
        </a:p>
      </dsp:txBody>
      <dsp:txXfrm>
        <a:off x="0" y="462709"/>
        <a:ext cx="6906491" cy="5103000"/>
      </dsp:txXfrm>
    </dsp:sp>
    <dsp:sp modelId="{24A77C82-190C-C54B-843B-CF5B8973F64C}">
      <dsp:nvSpPr>
        <dsp:cNvPr id="0" name=""/>
        <dsp:cNvSpPr/>
      </dsp:nvSpPr>
      <dsp:spPr>
        <a:xfrm>
          <a:off x="345324" y="19909"/>
          <a:ext cx="4834543" cy="8856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b="1" i="0" u="none" kern="1200" dirty="0" err="1"/>
            <a:t>Nano</a:t>
          </a:r>
          <a:r>
            <a:rPr lang="hu-HU" sz="3000" b="1" i="0" u="none" kern="1200"/>
            <a:t>-robotok működése</a:t>
          </a:r>
          <a:endParaRPr lang="hu-HU" sz="3000" kern="1200" dirty="0"/>
        </a:p>
      </dsp:txBody>
      <dsp:txXfrm>
        <a:off x="388555" y="63140"/>
        <a:ext cx="4748081" cy="7991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A5028-D11F-1345-ACE8-05302E009D69}">
      <dsp:nvSpPr>
        <dsp:cNvPr id="0" name=""/>
        <dsp:cNvSpPr/>
      </dsp:nvSpPr>
      <dsp:spPr>
        <a:xfrm>
          <a:off x="0" y="918649"/>
          <a:ext cx="6906491" cy="430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791464" rIns="536020" bIns="270256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800" b="0" i="0" u="none" kern="1200" dirty="0"/>
            <a:t>Az </a:t>
          </a:r>
          <a:r>
            <a:rPr lang="hu-HU" sz="3800" b="0" i="0" u="none" kern="1200" dirty="0" err="1"/>
            <a:t>Amoebotok</a:t>
          </a:r>
          <a:r>
            <a:rPr lang="hu-HU" sz="3800" b="0" i="0" u="none" kern="1200" dirty="0"/>
            <a:t> képesek információt átadni egymásnak közvetlen kapcsolat révén, így biztosítva az egységes működést és koordinációt.</a:t>
          </a:r>
        </a:p>
      </dsp:txBody>
      <dsp:txXfrm>
        <a:off x="0" y="918649"/>
        <a:ext cx="6906491" cy="4309200"/>
      </dsp:txXfrm>
    </dsp:sp>
    <dsp:sp modelId="{A62742AB-CF49-6049-9976-F3323D622A65}">
      <dsp:nvSpPr>
        <dsp:cNvPr id="0" name=""/>
        <dsp:cNvSpPr/>
      </dsp:nvSpPr>
      <dsp:spPr>
        <a:xfrm>
          <a:off x="345324" y="357769"/>
          <a:ext cx="4834543" cy="112175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800" b="1" i="0" u="none" kern="1200" dirty="0"/>
            <a:t>Információ átadása</a:t>
          </a:r>
          <a:endParaRPr lang="hu-HU" sz="3800" kern="1200" dirty="0"/>
        </a:p>
      </dsp:txBody>
      <dsp:txXfrm>
        <a:off x="400084" y="412529"/>
        <a:ext cx="4725023" cy="10122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6A088-79F1-9147-8606-5492C85191CC}">
      <dsp:nvSpPr>
        <dsp:cNvPr id="0" name=""/>
        <dsp:cNvSpPr/>
      </dsp:nvSpPr>
      <dsp:spPr>
        <a:xfrm>
          <a:off x="0" y="672049"/>
          <a:ext cx="6906491" cy="4876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895604" rIns="536020" bIns="305816" numCol="1" spcCol="1270" anchor="t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4300" kern="1200" dirty="0"/>
            <a:t>Az alapmodellben a mozgás és az információterjedés alsó időkorlátja </a:t>
          </a:r>
          <a:r>
            <a:rPr lang="el-GR" sz="4300" b="0" i="0" u="none" kern="1200" dirty="0"/>
            <a:t>Ω(</a:t>
          </a:r>
          <a:r>
            <a:rPr lang="hu-HU" sz="4300" b="0" i="0" u="none" kern="1200" dirty="0"/>
            <a:t>D)</a:t>
          </a:r>
          <a:r>
            <a:rPr lang="hu-HU" sz="4300" kern="1200" dirty="0"/>
            <a:t>, ahol D a struktúra átmérője.</a:t>
          </a:r>
          <a:endParaRPr lang="hu-HU" sz="4300" b="0" i="0" u="none" kern="1200" dirty="0"/>
        </a:p>
      </dsp:txBody>
      <dsp:txXfrm>
        <a:off x="0" y="672049"/>
        <a:ext cx="6906491" cy="4876199"/>
      </dsp:txXfrm>
    </dsp:sp>
    <dsp:sp modelId="{FFD03BE2-BA42-F542-ACF6-F4750AFAF900}">
      <dsp:nvSpPr>
        <dsp:cNvPr id="0" name=""/>
        <dsp:cNvSpPr/>
      </dsp:nvSpPr>
      <dsp:spPr>
        <a:xfrm>
          <a:off x="345324" y="37369"/>
          <a:ext cx="4834543" cy="126936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300" b="1" i="0" u="none" kern="1200" dirty="0"/>
            <a:t>Alsó határ</a:t>
          </a:r>
          <a:endParaRPr lang="hu-HU" sz="4300" kern="1200" dirty="0"/>
        </a:p>
      </dsp:txBody>
      <dsp:txXfrm>
        <a:off x="407289" y="99334"/>
        <a:ext cx="4710613" cy="11454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D9859-1DF8-0B41-BD53-77D1056550D4}">
      <dsp:nvSpPr>
        <dsp:cNvPr id="0" name=""/>
        <dsp:cNvSpPr/>
      </dsp:nvSpPr>
      <dsp:spPr>
        <a:xfrm>
          <a:off x="0" y="679249"/>
          <a:ext cx="6906491" cy="478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791464" rIns="536020" bIns="270256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800" b="0" i="0" u="none" kern="1200" dirty="0"/>
            <a:t>Az </a:t>
          </a:r>
          <a:r>
            <a:rPr lang="hu-HU" sz="3800" b="0" i="0" u="none" kern="1200" dirty="0" err="1"/>
            <a:t>Amoebotok</a:t>
          </a:r>
          <a:r>
            <a:rPr lang="hu-HU" sz="3800" b="0" i="0" u="none" kern="1200" dirty="0"/>
            <a:t> nem csupán saját magukban képesek mozogni, hanem képesek egymást húzni és tolni, ami jelentősen felgyorsítja az átrendeződést.</a:t>
          </a:r>
        </a:p>
      </dsp:txBody>
      <dsp:txXfrm>
        <a:off x="0" y="679249"/>
        <a:ext cx="6906491" cy="4788000"/>
      </dsp:txXfrm>
    </dsp:sp>
    <dsp:sp modelId="{53087F9B-0875-2F40-B45E-05C6F5C44B91}">
      <dsp:nvSpPr>
        <dsp:cNvPr id="0" name=""/>
        <dsp:cNvSpPr/>
      </dsp:nvSpPr>
      <dsp:spPr>
        <a:xfrm>
          <a:off x="345324" y="118369"/>
          <a:ext cx="4834543" cy="112175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800" b="1" i="0" u="none" kern="1200" dirty="0"/>
            <a:t>Kiterjesztett modell</a:t>
          </a:r>
          <a:endParaRPr lang="hu-HU" sz="3800" kern="1200" dirty="0"/>
        </a:p>
      </dsp:txBody>
      <dsp:txXfrm>
        <a:off x="400084" y="173129"/>
        <a:ext cx="4725023" cy="10122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0BD85-F8A7-A64A-BF36-99495B587282}">
      <dsp:nvSpPr>
        <dsp:cNvPr id="0" name=""/>
        <dsp:cNvSpPr/>
      </dsp:nvSpPr>
      <dsp:spPr>
        <a:xfrm>
          <a:off x="0" y="2019619"/>
          <a:ext cx="6906491" cy="1871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458216" rIns="53602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2200" b="0" i="0" u="none" kern="1200" dirty="0"/>
            <a:t>Az új kiterjesztett mozgási algoritmusok lehetővé teszik a gyorsabb átrendeződést és dinamikus mozgásokat, amelyeket a robotok közötti szorosabb együttműködés támogat.</a:t>
          </a:r>
        </a:p>
      </dsp:txBody>
      <dsp:txXfrm>
        <a:off x="0" y="2019619"/>
        <a:ext cx="6906491" cy="1871100"/>
      </dsp:txXfrm>
    </dsp:sp>
    <dsp:sp modelId="{7CFD4B98-6849-464E-BBD9-60BF94E3BB71}">
      <dsp:nvSpPr>
        <dsp:cNvPr id="0" name=""/>
        <dsp:cNvSpPr/>
      </dsp:nvSpPr>
      <dsp:spPr>
        <a:xfrm>
          <a:off x="345324" y="1694899"/>
          <a:ext cx="4834543" cy="64944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b="1" i="0" u="none" kern="1200" dirty="0"/>
            <a:t>Gyorsabb átrendeződés és mozgás</a:t>
          </a:r>
          <a:endParaRPr lang="hu-HU" sz="2200" kern="1200" dirty="0"/>
        </a:p>
      </dsp:txBody>
      <dsp:txXfrm>
        <a:off x="377027" y="1726602"/>
        <a:ext cx="4771137" cy="5860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C7105-7798-7E44-8D3B-350E5F86CB03}">
      <dsp:nvSpPr>
        <dsp:cNvPr id="0" name=""/>
        <dsp:cNvSpPr/>
      </dsp:nvSpPr>
      <dsp:spPr>
        <a:xfrm>
          <a:off x="0" y="489574"/>
          <a:ext cx="6906491" cy="50935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687324" rIns="536020" bIns="234696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3300" b="0" i="0" u="none" kern="1200" dirty="0"/>
            <a:t>A csatlakoztatott mozgások alkalmazása különösen fontos lehet a moduláris robotikában, ahol az egyes egységek egymás mozgását befolyásolhatják, illetve a dinamikus alakzatváltásban, ahol a formák gyors változtatása elengedhetetlen.</a:t>
          </a:r>
        </a:p>
      </dsp:txBody>
      <dsp:txXfrm>
        <a:off x="0" y="489574"/>
        <a:ext cx="6906491" cy="5093549"/>
      </dsp:txXfrm>
    </dsp:sp>
    <dsp:sp modelId="{0D2772BB-E51E-2D48-A0E3-0A251C662898}">
      <dsp:nvSpPr>
        <dsp:cNvPr id="0" name=""/>
        <dsp:cNvSpPr/>
      </dsp:nvSpPr>
      <dsp:spPr>
        <a:xfrm>
          <a:off x="345324" y="2494"/>
          <a:ext cx="4834543" cy="97416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300" b="1" i="0" u="none" kern="1200" dirty="0"/>
            <a:t>Alkalmazási területek</a:t>
          </a:r>
          <a:endParaRPr lang="hu-HU" sz="3300" kern="1200" dirty="0"/>
        </a:p>
      </dsp:txBody>
      <dsp:txXfrm>
        <a:off x="392879" y="50049"/>
        <a:ext cx="4739433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33B6F2-E55D-3CB9-625A-6D0AC1530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5921175-5E3E-8305-336B-EE93E572C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63AF191-EF8B-58F9-652E-389326DA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5DB0-8874-AF41-9D35-204930FFA7B3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2249615-B42E-2A25-81D0-B55492ABB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D9DC85E-6C63-A93B-717C-CC589C55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105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63EDC0-AE90-1A5D-05FA-379CF40FF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B0F62FB-C5CD-E6FC-C7BC-22FCB1C7D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E2A2F22-DC8B-8045-D6F2-65E5C571B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5DB0-8874-AF41-9D35-204930FFA7B3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8987EAA-8A38-476D-984E-8A1482D71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3981F36-7581-47D9-FE8B-17589E096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8587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0CCD00E-6D7A-5EAE-BB78-1CE98B8013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C219012-1C50-76D2-30F4-664FF4417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4F860E0-F26E-12A7-0092-EB9F3A1E9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5DB0-8874-AF41-9D35-204930FFA7B3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C64FE5E-A512-CC45-F98C-25893A77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DF8C5E3-B117-3B9F-6268-8F235E3E7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304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984D53-E949-5F71-BDF9-FAA69BEC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717CF0-7F19-5C53-D795-766C8C543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89E30A6-982A-BF06-FAB7-62CC6AAD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5DB0-8874-AF41-9D35-204930FFA7B3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8FF4F2D-5819-86D2-851B-71F95DA8D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57644BE-8642-6206-A21D-23848DF7B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5763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D7AF2F-F0E0-C134-EC25-9089DA7A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F77350E-B2A8-51A3-60FD-2C60952B2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C3A96B3-3586-A4F8-09F0-4C64A028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5DB0-8874-AF41-9D35-204930FFA7B3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AA5445F-7CE9-BD44-87A2-E806C73B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7F6B484-7339-0B5F-E5A4-437FF03D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1808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EB08D5-65FD-E5CC-634F-0153296C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94B445A-DC2B-441F-04D3-ADE91CA44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006518A-9914-C333-0E34-400D42A4B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557EBFC-C426-D5D4-1885-B6C8E765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5DB0-8874-AF41-9D35-204930FFA7B3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D01E098-14FD-E6BC-DA4B-FFF147D8B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0312C81-9D5A-602B-9531-2F05BEB21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9537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049DC7-3AAC-F90F-1641-C44604256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6B476BA-2043-2FC4-3956-90E5E912D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9815DC6-9DAF-8D72-0D92-B69753792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EF708FD-B0C3-4544-E70A-922281342C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DE876BC-4939-4520-2922-66CB2F418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6E1AFCD-FD44-59C7-0288-5FDD91248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5DB0-8874-AF41-9D35-204930FFA7B3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E0722CD-E2CE-634E-AF0F-CDE613B47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787D306-238A-63FF-F2B2-28DF71A6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4076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8744B1-CAF9-27C4-B733-C6950A299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2ADAFA6-D52D-24E1-F155-63C2F64C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5DB0-8874-AF41-9D35-204930FFA7B3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9ECEEF2-6CB8-AE30-7B89-443175856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C909E2D-50B7-48CA-A620-C1D5C8AB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0111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70DC44E-5BB1-CDA5-8C84-076C7DA0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5DB0-8874-AF41-9D35-204930FFA7B3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1D34055-E200-C3F1-8F9A-60A7CE8D3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4D1D527-B279-7533-1961-778DAE947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6717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4869D4-E5A7-50F4-10F0-97EEE672B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1A8296-DFBC-FF43-EC7C-638019D8D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F811F13-02A8-6133-D3CF-DC5F5C636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B868CEC-8BFE-D454-5F59-DF819701E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5DB0-8874-AF41-9D35-204930FFA7B3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7CA1D7A-FD9E-EAB8-80EB-AAFF44A57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532CE8D-B2F0-C579-C6D2-D84A9E1D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3519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62EEA5-282D-468E-BC91-DBDCFE47E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A9C29A7C-AB10-26B3-AB49-B301080DC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F1ECFD7-41E4-CDF6-535E-799DE9D9B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F02647F-C4BF-A0A3-6D05-0907C7EBC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5DB0-8874-AF41-9D35-204930FFA7B3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112FB9C-A5F6-1EBD-B8EB-A94068F0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714087A-9F10-B1BD-78D5-7569D5207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9384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EF7DD8E-EF4C-22DC-A79F-B00AEB798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E8EA059-F181-C1B2-6253-59F960D7E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136DBA2-2EA0-3186-4F5F-1AA864028A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B5DB0-8874-AF41-9D35-204930FFA7B3}" type="datetimeFigureOut">
              <a:rPr lang="hu-HU" smtClean="0"/>
              <a:t>2025. 03. 10.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09422C8-5745-C4CF-91C1-110F29A88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E50A901-63AE-3523-1444-B5C6AB280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402A71-F8C7-0342-9526-D25C24C22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2818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_EWzxRn8Xo?feature=oembed" TargetMode="Externa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 26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76127DAF-2575-6DBB-A8E9-899B1537B8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-1" b="172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7B9A57F-89E5-1508-E5D4-5BB7CD6F5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hu-HU" sz="5100" dirty="0" err="1">
                <a:solidFill>
                  <a:schemeClr val="bg1"/>
                </a:solidFill>
              </a:rPr>
              <a:t>Reconfiguration</a:t>
            </a:r>
            <a:r>
              <a:rPr lang="hu-HU" sz="5100" dirty="0">
                <a:solidFill>
                  <a:schemeClr val="bg1"/>
                </a:solidFill>
              </a:rPr>
              <a:t> and </a:t>
            </a:r>
            <a:r>
              <a:rPr lang="hu-HU" sz="5100" dirty="0" err="1">
                <a:solidFill>
                  <a:schemeClr val="bg1"/>
                </a:solidFill>
              </a:rPr>
              <a:t>Locomotion</a:t>
            </a:r>
            <a:r>
              <a:rPr lang="hu-HU" sz="5100" dirty="0">
                <a:solidFill>
                  <a:schemeClr val="bg1"/>
                </a:solidFill>
              </a:rPr>
              <a:t> </a:t>
            </a:r>
            <a:r>
              <a:rPr lang="hu-HU" sz="5100" dirty="0" err="1">
                <a:solidFill>
                  <a:schemeClr val="bg1"/>
                </a:solidFill>
              </a:rPr>
              <a:t>with</a:t>
            </a:r>
            <a:r>
              <a:rPr lang="hu-HU" sz="5100" dirty="0">
                <a:solidFill>
                  <a:schemeClr val="bg1"/>
                </a:solidFill>
              </a:rPr>
              <a:t> </a:t>
            </a:r>
            <a:r>
              <a:rPr lang="hu-HU" sz="5100" dirty="0" err="1">
                <a:solidFill>
                  <a:schemeClr val="bg1"/>
                </a:solidFill>
              </a:rPr>
              <a:t>Joint</a:t>
            </a:r>
            <a:r>
              <a:rPr lang="hu-HU" sz="5100" dirty="0">
                <a:solidFill>
                  <a:schemeClr val="bg1"/>
                </a:solidFill>
              </a:rPr>
              <a:t> </a:t>
            </a:r>
            <a:r>
              <a:rPr lang="hu-HU" sz="5100" dirty="0" err="1">
                <a:solidFill>
                  <a:schemeClr val="bg1"/>
                </a:solidFill>
              </a:rPr>
              <a:t>Movements</a:t>
            </a:r>
            <a:r>
              <a:rPr lang="hu-HU" sz="5100" dirty="0">
                <a:solidFill>
                  <a:schemeClr val="bg1"/>
                </a:solidFill>
              </a:rPr>
              <a:t> in </a:t>
            </a:r>
            <a:r>
              <a:rPr lang="hu-HU" sz="5100" dirty="0" err="1">
                <a:solidFill>
                  <a:schemeClr val="bg1"/>
                </a:solidFill>
              </a:rPr>
              <a:t>the</a:t>
            </a:r>
            <a:r>
              <a:rPr lang="hu-HU" sz="5100" dirty="0">
                <a:solidFill>
                  <a:schemeClr val="bg1"/>
                </a:solidFill>
              </a:rPr>
              <a:t> </a:t>
            </a:r>
            <a:r>
              <a:rPr lang="hu-HU" sz="5100" dirty="0" err="1">
                <a:solidFill>
                  <a:schemeClr val="bg1"/>
                </a:solidFill>
              </a:rPr>
              <a:t>Amoebot</a:t>
            </a:r>
            <a:r>
              <a:rPr lang="hu-HU" sz="5100" dirty="0">
                <a:solidFill>
                  <a:schemeClr val="bg1"/>
                </a:solidFill>
              </a:rPr>
              <a:t> </a:t>
            </a:r>
            <a:r>
              <a:rPr lang="hu-HU" sz="5100" dirty="0" err="1">
                <a:solidFill>
                  <a:schemeClr val="bg1"/>
                </a:solidFill>
              </a:rPr>
              <a:t>Model</a:t>
            </a:r>
            <a:endParaRPr lang="hu-HU" sz="5100" dirty="0">
              <a:solidFill>
                <a:schemeClr val="bg1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AD3AC51-B439-3B62-A0BF-1DF697907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bg1"/>
                </a:solidFill>
              </a:rPr>
              <a:t>Készítette:</a:t>
            </a:r>
            <a:br>
              <a:rPr lang="hu-HU">
                <a:solidFill>
                  <a:schemeClr val="bg1"/>
                </a:solidFill>
              </a:rPr>
            </a:br>
            <a:r>
              <a:rPr lang="hu-HU" b="0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Kiss Marcell</a:t>
            </a:r>
            <a:r>
              <a:rPr lang="hu-HU">
                <a:solidFill>
                  <a:schemeClr val="bg1"/>
                </a:solidFill>
              </a:rPr>
              <a:t>, </a:t>
            </a:r>
            <a:r>
              <a:rPr lang="hu-HU" b="0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Sándor Balázs, Varga Dávid István</a:t>
            </a:r>
            <a:endParaRPr lang="hu-HU">
              <a:solidFill>
                <a:schemeClr val="bg1"/>
              </a:solidFill>
            </a:endParaRPr>
          </a:p>
        </p:txBody>
      </p:sp>
      <p:sp>
        <p:nvSpPr>
          <p:cNvPr id="27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2" descr="A sleek and modern background for a presentation on advanced robotics. The design features a futuristic, sci-fi aesthetic with a dark blue and teal cybernetic grid. Faint glowing lines form abstract robotic structures and connections, symbolizing modular reconfiguration and movement. The style is professional and high-tech, suitable for an academic or research presentation. No text included.">
            <a:extLst>
              <a:ext uri="{FF2B5EF4-FFF2-40B4-BE49-F238E27FC236}">
                <a16:creationId xmlns:a16="http://schemas.microsoft.com/office/drawing/2014/main" id="{234252BA-E4A1-C141-F3D2-2B432EE086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250" y="0"/>
            <a:ext cx="1200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306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88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F08E5-CFD0-2F58-C79D-60CEA0D1C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DD058891-D500-7E9E-B21C-4A3509768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35D3BD1-73FC-A24F-CE94-E323AF695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 dirty="0">
                <a:solidFill>
                  <a:srgbClr val="FFFFFF"/>
                </a:solidFill>
                <a:effectLst/>
                <a:latin typeface="-webkit-standard"/>
              </a:rPr>
              <a:t>Kiterjesztett modell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AE1B7D04-CAEE-F400-EF07-84FDB22CCB74}"/>
              </a:ext>
            </a:extLst>
          </p:cNvPr>
          <p:cNvGrpSpPr/>
          <p:nvPr/>
        </p:nvGrpSpPr>
        <p:grpSpPr>
          <a:xfrm>
            <a:off x="4317558" y="739471"/>
            <a:ext cx="7120058" cy="5437492"/>
            <a:chOff x="4317558" y="739471"/>
            <a:chExt cx="7120058" cy="5437492"/>
          </a:xfrm>
        </p:grpSpPr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15E7C1DD-A764-45A7-711A-AF7E3F243886}"/>
                </a:ext>
              </a:extLst>
            </p:cNvPr>
            <p:cNvSpPr/>
            <p:nvPr/>
          </p:nvSpPr>
          <p:spPr>
            <a:xfrm>
              <a:off x="4317558" y="739471"/>
              <a:ext cx="7120058" cy="5437492"/>
            </a:xfrm>
            <a:prstGeom prst="rect">
              <a:avLst/>
            </a:prstGeom>
            <a:solidFill>
              <a:schemeClr val="lt1">
                <a:alpha val="62000"/>
              </a:schemeClr>
            </a:solidFill>
            <a:ln w="25400">
              <a:solidFill>
                <a:srgbClr val="15608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AB0BB58-435A-8B82-02C5-D1B76FA9C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2633" y="969701"/>
              <a:ext cx="3981450" cy="1200150"/>
            </a:xfrm>
            <a:prstGeom prst="rect">
              <a:avLst/>
            </a:prstGeom>
            <a:noFill/>
            <a:ln w="25400">
              <a:solidFill>
                <a:srgbClr val="15608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3D233820-7299-EB73-1ED2-A211D08C07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2633" y="2719164"/>
              <a:ext cx="3981450" cy="1190625"/>
            </a:xfrm>
            <a:prstGeom prst="rect">
              <a:avLst/>
            </a:prstGeom>
            <a:noFill/>
            <a:ln w="25400">
              <a:solidFill>
                <a:srgbClr val="15608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1EBAD7E4-52CB-05FD-7A60-682E05D80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2633" y="4284078"/>
              <a:ext cx="3981450" cy="1485900"/>
            </a:xfrm>
            <a:prstGeom prst="rect">
              <a:avLst/>
            </a:prstGeom>
            <a:noFill/>
            <a:ln w="25400">
              <a:solidFill>
                <a:srgbClr val="15608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1244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F505B-A575-C368-9830-B908E9303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6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BB41D2A8-03DA-9633-2E36-778D34B57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14351EF-834D-C50E-05B9-2A4911277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Csatlakozott Mozgások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8208" name="Arc 820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F09B1393-C933-2782-8A1A-4380AC42C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3258059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2888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C13A2-3506-081A-B4A0-7840B6ED0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D64CE4AC-031A-0AD9-CE0B-7B5B5D3C8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9FE1029-F5E8-C883-D317-2D2F35020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346686" cy="5585619"/>
          </a:xfrm>
        </p:spPr>
        <p:txBody>
          <a:bodyPr>
            <a:normAutofit/>
          </a:bodyPr>
          <a:lstStyle/>
          <a:p>
            <a:r>
              <a:rPr lang="hu-HU" b="0" i="0" u="none" strike="noStrike" dirty="0">
                <a:solidFill>
                  <a:srgbClr val="FFFFFF"/>
                </a:solidFill>
                <a:effectLst/>
                <a:latin typeface="-webkit-standard"/>
              </a:rPr>
              <a:t>Gyorsabb átrendeződés és mozgás</a:t>
            </a:r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1F57C481-6D52-D65F-DC83-3247DC06B0AE}"/>
              </a:ext>
            </a:extLst>
          </p:cNvPr>
          <p:cNvGrpSpPr/>
          <p:nvPr/>
        </p:nvGrpSpPr>
        <p:grpSpPr>
          <a:xfrm>
            <a:off x="4317558" y="739471"/>
            <a:ext cx="7120058" cy="5437492"/>
            <a:chOff x="4317558" y="739471"/>
            <a:chExt cx="7120058" cy="5437492"/>
          </a:xfrm>
        </p:grpSpPr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8DADF6DA-6391-7856-0D0D-05F8E4B46987}"/>
                </a:ext>
              </a:extLst>
            </p:cNvPr>
            <p:cNvSpPr/>
            <p:nvPr/>
          </p:nvSpPr>
          <p:spPr>
            <a:xfrm>
              <a:off x="4317558" y="739471"/>
              <a:ext cx="7120058" cy="5437492"/>
            </a:xfrm>
            <a:prstGeom prst="rect">
              <a:avLst/>
            </a:prstGeom>
            <a:solidFill>
              <a:schemeClr val="lt1">
                <a:alpha val="62000"/>
              </a:schemeClr>
            </a:solidFill>
            <a:ln w="25400">
              <a:solidFill>
                <a:srgbClr val="15608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D3A3C63-6D6A-1D5A-2D99-33E9CDCE3A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6212" y="2106688"/>
              <a:ext cx="6762750" cy="2554929"/>
            </a:xfrm>
            <a:prstGeom prst="rect">
              <a:avLst/>
            </a:prstGeom>
            <a:noFill/>
            <a:ln w="25400">
              <a:solidFill>
                <a:srgbClr val="15608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11722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EFE365-E588-F276-2B18-FE0774ACE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AE38B501-DE23-9DF6-DB9D-0C9B4D5FD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5A8FA31-6922-047E-EA36-CE72C04F8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Csatlakozott Mozgások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9232" name="Arc 923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6E2158A4-2CEF-851F-7407-3AD3B807E4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0006846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1992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896FD-1099-8C72-ACC6-39616A0C6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71F444EE-BA3F-83CE-1113-1BCF3134C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1471507-263A-CE4B-33FB-B3D944687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346686" cy="5585619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  <a:latin typeface="-webkit-standard"/>
              </a:rPr>
              <a:t>Alkalmazási területek - kitekintés 1.</a:t>
            </a:r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6C53A7A6-03E8-09E2-2E36-DEC4E60FF1B9}"/>
              </a:ext>
            </a:extLst>
          </p:cNvPr>
          <p:cNvGrpSpPr/>
          <p:nvPr/>
        </p:nvGrpSpPr>
        <p:grpSpPr>
          <a:xfrm>
            <a:off x="4317558" y="739471"/>
            <a:ext cx="7120058" cy="5437492"/>
            <a:chOff x="4317558" y="739471"/>
            <a:chExt cx="7120058" cy="5437492"/>
          </a:xfrm>
        </p:grpSpPr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8C953C38-CDC7-642E-FF4D-9544C03F0750}"/>
                </a:ext>
              </a:extLst>
            </p:cNvPr>
            <p:cNvSpPr/>
            <p:nvPr/>
          </p:nvSpPr>
          <p:spPr>
            <a:xfrm>
              <a:off x="4317558" y="739471"/>
              <a:ext cx="7120058" cy="5437492"/>
            </a:xfrm>
            <a:prstGeom prst="rect">
              <a:avLst/>
            </a:prstGeom>
            <a:solidFill>
              <a:schemeClr val="lt1">
                <a:alpha val="62000"/>
              </a:schemeClr>
            </a:solidFill>
            <a:ln w="25400">
              <a:solidFill>
                <a:srgbClr val="15608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C8DC3591-D663-F990-CE9E-6B7A00C83B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" t="10117" r="-194" b="9492"/>
            <a:stretch/>
          </p:blipFill>
          <p:spPr bwMode="auto">
            <a:xfrm>
              <a:off x="5163337" y="1202842"/>
              <a:ext cx="2106748" cy="1979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>
              <a:extLst>
                <a:ext uri="{FF2B5EF4-FFF2-40B4-BE49-F238E27FC236}">
                  <a16:creationId xmlns:a16="http://schemas.microsoft.com/office/drawing/2014/main" id="{EE567D1C-821F-A2AC-6072-98CECB482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1588" y="1204939"/>
              <a:ext cx="3006971" cy="1898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1A984E18-F6B2-852E-5784-B36E7BF41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338" y="3429000"/>
              <a:ext cx="5485222" cy="2258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4301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E15B3-0195-2420-4540-22B96C29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1D33F61F-2B5F-8EB5-B1E1-C00B7AE58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6E1FB36-513E-EF48-9FD9-2929ED815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346686" cy="5585619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  <a:latin typeface="-webkit-standard"/>
              </a:rPr>
              <a:t>Alkalmazási területek - kitekintés 2.</a:t>
            </a:r>
          </a:p>
        </p:txBody>
      </p:sp>
      <p:pic>
        <p:nvPicPr>
          <p:cNvPr id="8" name="Online médiaelem 7" title="Self replicating Robot">
            <a:hlinkClick r:id="" action="ppaction://media"/>
            <a:extLst>
              <a:ext uri="{FF2B5EF4-FFF2-40B4-BE49-F238E27FC236}">
                <a16:creationId xmlns:a16="http://schemas.microsoft.com/office/drawing/2014/main" id="{6D41DC4E-D559-1C42-B797-6473570273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837082" y="427839"/>
            <a:ext cx="7963949" cy="5972961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0813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584D7-469D-182F-4D71-895EC4B8B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1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67089683-4506-69D0-97AC-074F58782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DB94F7A-DDB4-381B-5E1F-31AC16311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Meta-Modulok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10263" name="Arc 1026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9E0EE5B7-FF4C-6BDF-DF01-0869E3929C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0245869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4510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F6C8F-2909-5CE8-A9A1-2142B1F59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8E80E788-7CB1-3910-08FC-304B2D759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E5D6792-6726-3390-5BF5-8F201931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346686" cy="5585619"/>
          </a:xfrm>
        </p:spPr>
        <p:txBody>
          <a:bodyPr>
            <a:normAutofit/>
          </a:bodyPr>
          <a:lstStyle/>
          <a:p>
            <a:r>
              <a:rPr lang="hu-HU" dirty="0" err="1">
                <a:solidFill>
                  <a:srgbClr val="FFFFFF"/>
                </a:solidFill>
                <a:latin typeface="-webkit-standard"/>
              </a:rPr>
              <a:t>Meta</a:t>
            </a:r>
            <a:r>
              <a:rPr lang="hu-HU" dirty="0">
                <a:solidFill>
                  <a:srgbClr val="FFFFFF"/>
                </a:solidFill>
                <a:latin typeface="-webkit-standard"/>
              </a:rPr>
              <a:t>-Modulok</a:t>
            </a:r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D2A2D835-3E99-E5ED-551B-369A16B35E9D}"/>
              </a:ext>
            </a:extLst>
          </p:cNvPr>
          <p:cNvGrpSpPr/>
          <p:nvPr/>
        </p:nvGrpSpPr>
        <p:grpSpPr>
          <a:xfrm>
            <a:off x="4317558" y="739471"/>
            <a:ext cx="7120058" cy="5437492"/>
            <a:chOff x="4317558" y="739471"/>
            <a:chExt cx="7120058" cy="5437492"/>
          </a:xfrm>
        </p:grpSpPr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8179630B-57AB-DD9F-6B58-9A2A07D4DD60}"/>
                </a:ext>
              </a:extLst>
            </p:cNvPr>
            <p:cNvSpPr/>
            <p:nvPr/>
          </p:nvSpPr>
          <p:spPr>
            <a:xfrm>
              <a:off x="4317558" y="739471"/>
              <a:ext cx="7120058" cy="5437492"/>
            </a:xfrm>
            <a:prstGeom prst="rect">
              <a:avLst/>
            </a:prstGeom>
            <a:solidFill>
              <a:schemeClr val="lt1">
                <a:alpha val="62000"/>
              </a:schemeClr>
            </a:solidFill>
            <a:ln w="25400">
              <a:solidFill>
                <a:srgbClr val="15608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9BB34E5-C87E-1B4D-6395-DA4EE15B22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3530" y="2009630"/>
              <a:ext cx="6608113" cy="2820525"/>
            </a:xfrm>
            <a:prstGeom prst="rect">
              <a:avLst/>
            </a:prstGeom>
            <a:noFill/>
            <a:ln w="25400">
              <a:solidFill>
                <a:srgbClr val="15608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69180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17A6EF-2A1B-A852-9B0A-033B6BF71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5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266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41ED7FA8-117A-D7BC-6617-41ABB5F68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AC8AD8D-41D0-00D1-99C5-37494EFCE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Meta-Modulok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11287" name="Arc 1128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EFD86144-9ACE-548C-E552-F08AD94430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1963391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2662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6D7F0-F631-9363-750B-B983DE7C9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EF34B44A-A500-2ADE-A393-630BEF37A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AE1112B-0A3A-D2AC-31B6-85D10BAC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Meta-Modulok</a:t>
            </a:r>
            <a:endParaRPr lang="hu-HU">
              <a:solidFill>
                <a:srgbClr val="FFFFFF"/>
              </a:solidFill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C84D1223-7BBA-398A-7223-7D73B11060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540506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2141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2929DF97-106F-F36E-0A0D-F176CF7BC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65AEC55-AF43-B078-74A8-0F0BE81F4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0" i="0" u="none" strike="noStrike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Bevezetés és Célok </a:t>
            </a:r>
            <a:endParaRPr lang="en-US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DF82FB7C-FFEE-F260-33BD-347340B0ED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03456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4068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7BD1B-C3F4-6AA1-598E-08557519F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52046E4C-B859-80FB-2B36-58ED8E5B8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8BB0AFE-64C5-3EA2-7DCC-69BD07B82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346686" cy="5585619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  <a:latin typeface="-webkit-standard"/>
              </a:rPr>
              <a:t>Mozgási primitívek</a:t>
            </a:r>
            <a:br>
              <a:rPr lang="hu-HU" dirty="0">
                <a:solidFill>
                  <a:srgbClr val="FFFFFF"/>
                </a:solidFill>
                <a:latin typeface="-webkit-standard"/>
              </a:rPr>
            </a:br>
            <a:endParaRPr lang="hu-HU" dirty="0">
              <a:solidFill>
                <a:srgbClr val="FFFFFF"/>
              </a:solidFill>
              <a:latin typeface="-webkit-standard"/>
            </a:endParaRPr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7D302103-9878-B3B2-BC80-2DD9D06405C6}"/>
              </a:ext>
            </a:extLst>
          </p:cNvPr>
          <p:cNvGrpSpPr/>
          <p:nvPr/>
        </p:nvGrpSpPr>
        <p:grpSpPr>
          <a:xfrm>
            <a:off x="4317558" y="739471"/>
            <a:ext cx="7120058" cy="5437492"/>
            <a:chOff x="4317558" y="739471"/>
            <a:chExt cx="7120058" cy="5437492"/>
          </a:xfrm>
        </p:grpSpPr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911BBE81-8205-AD83-2C37-796EF0A873A0}"/>
                </a:ext>
              </a:extLst>
            </p:cNvPr>
            <p:cNvSpPr/>
            <p:nvPr/>
          </p:nvSpPr>
          <p:spPr>
            <a:xfrm>
              <a:off x="4317558" y="739471"/>
              <a:ext cx="7120058" cy="5437492"/>
            </a:xfrm>
            <a:prstGeom prst="rect">
              <a:avLst/>
            </a:prstGeom>
            <a:solidFill>
              <a:schemeClr val="lt1">
                <a:alpha val="62000"/>
              </a:schemeClr>
            </a:solidFill>
            <a:ln w="25400">
              <a:solidFill>
                <a:srgbClr val="15608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90DF6AE5-543B-041F-61AA-EDAD3574B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600" y="2122877"/>
              <a:ext cx="6701973" cy="2522551"/>
            </a:xfrm>
            <a:prstGeom prst="rect">
              <a:avLst/>
            </a:prstGeom>
            <a:noFill/>
            <a:ln w="25400">
              <a:solidFill>
                <a:srgbClr val="15608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1658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1CFD13-DF56-B67F-1323-6D6A5D882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2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290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E0A728E5-1E31-41BE-37A0-884843345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DBAE7EC-3238-6CE8-DB58-855217CB4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Meta-Modulok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12304" name="Arc 1230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7CE06C83-BF38-50D7-1D60-358DE2D444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6106433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8270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BD5299-22AE-3D64-9640-3CF5F295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314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E8C11F84-734E-8926-2BC2-764E756AE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AD7F9A9-250A-B9B4-C16B-B2F0D09C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Alakzatváltás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13321" name="Arc 133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1EAEC4E3-C2D5-8AFD-BE5B-838EDAF25F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1697874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2544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EC49A-5BAC-7733-C659-4C0B07983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C4922363-2A3A-7BFF-26B9-921F18A91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86ADC56-06A8-CDE0-D496-BB1FAE435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346686" cy="5585619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  <a:latin typeface="-webkit-standard"/>
              </a:rPr>
              <a:t>Alakzatváltás</a:t>
            </a:r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E1FD445C-D8E5-B5C8-018D-13FFCFDAAFAD}"/>
              </a:ext>
            </a:extLst>
          </p:cNvPr>
          <p:cNvGrpSpPr/>
          <p:nvPr/>
        </p:nvGrpSpPr>
        <p:grpSpPr>
          <a:xfrm>
            <a:off x="4317558" y="739471"/>
            <a:ext cx="7120058" cy="5437492"/>
            <a:chOff x="4317558" y="739471"/>
            <a:chExt cx="7120058" cy="5437492"/>
          </a:xfrm>
        </p:grpSpPr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795E5235-8F8C-7612-580D-EDC1F7F70100}"/>
                </a:ext>
              </a:extLst>
            </p:cNvPr>
            <p:cNvSpPr/>
            <p:nvPr/>
          </p:nvSpPr>
          <p:spPr>
            <a:xfrm>
              <a:off x="4317558" y="739471"/>
              <a:ext cx="7120058" cy="5437492"/>
            </a:xfrm>
            <a:prstGeom prst="rect">
              <a:avLst/>
            </a:prstGeom>
            <a:solidFill>
              <a:schemeClr val="lt1">
                <a:alpha val="62000"/>
              </a:schemeClr>
            </a:solidFill>
            <a:ln w="25400">
              <a:solidFill>
                <a:srgbClr val="15608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F3F6B5B8-5A37-A4C4-FD67-5C79890D72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380" y="1290099"/>
              <a:ext cx="6658413" cy="4336235"/>
            </a:xfrm>
            <a:prstGeom prst="rect">
              <a:avLst/>
            </a:prstGeom>
            <a:noFill/>
            <a:ln w="25400">
              <a:solidFill>
                <a:srgbClr val="15608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6176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7D5AEF-268B-4662-ABC9-E61AA9942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0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33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3EE3ED84-A40A-03AC-B222-87765730E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8A0157D-2DC5-3619-C25C-27468D21E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Alakzatváltás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14352" name="Arc 1435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E50526AE-0322-A39B-063B-8640B77149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881349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7031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EAB35-746A-A93E-38E1-4B5BF45CA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4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62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DF4B88CC-593A-3E22-70D9-A3A794105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478879A-0C24-83D5-24D1-846BC2DC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Alakzatváltás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15376" name="Arc 1537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3388E8AC-1C12-B7B0-C490-AB9FF9C440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261948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0448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CF1950-FE4B-30D0-017C-70EB6A286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8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6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92D64F62-A7C0-07E5-6125-B1C936929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0F33B97-0575-CE96-D570-F05A0BAD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Mozgás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16400" name="Arc 1639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C504A5E8-616E-761C-F1A4-7D901D1B61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5981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53300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4F17-31CF-A56E-70B6-1F0A856D9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84E8D1A6-14D5-DBAC-9948-0CC12F41C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76C83FB-A1E3-632C-0754-6212BFF98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346686" cy="5585619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  <a:latin typeface="-webkit-standard"/>
              </a:rPr>
              <a:t>Gördülés</a:t>
            </a:r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F95D9391-220A-2694-F440-16075BEEFC05}"/>
              </a:ext>
            </a:extLst>
          </p:cNvPr>
          <p:cNvGrpSpPr/>
          <p:nvPr/>
        </p:nvGrpSpPr>
        <p:grpSpPr>
          <a:xfrm>
            <a:off x="4317558" y="739471"/>
            <a:ext cx="7120058" cy="5437492"/>
            <a:chOff x="4317558" y="739471"/>
            <a:chExt cx="7120058" cy="5437492"/>
          </a:xfrm>
        </p:grpSpPr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AAC41D4C-9AE1-92BC-F54E-670F4AD7A96F}"/>
                </a:ext>
              </a:extLst>
            </p:cNvPr>
            <p:cNvSpPr/>
            <p:nvPr/>
          </p:nvSpPr>
          <p:spPr>
            <a:xfrm>
              <a:off x="4317558" y="739471"/>
              <a:ext cx="7120058" cy="5437492"/>
            </a:xfrm>
            <a:prstGeom prst="rect">
              <a:avLst/>
            </a:prstGeom>
            <a:solidFill>
              <a:schemeClr val="lt1">
                <a:alpha val="62000"/>
              </a:schemeClr>
            </a:solidFill>
            <a:ln w="25400">
              <a:solidFill>
                <a:srgbClr val="15608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9C20F347-4A49-2629-C5EC-9B852BC21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6130" y="1701366"/>
              <a:ext cx="6322527" cy="3513701"/>
            </a:xfrm>
            <a:prstGeom prst="rect">
              <a:avLst/>
            </a:prstGeom>
            <a:ln w="25400">
              <a:solidFill>
                <a:srgbClr val="15608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131637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D7893A-9F3B-15DC-C8B4-40D488BC1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2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410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64DA92F6-B822-B839-9A5C-44287DAF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5F436F5-EC6E-FBE3-AB6F-8E503E4A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Mozgás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17424" name="Arc 1742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61A837F9-9270-E431-EC54-EA4CF0DAA9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509574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6873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C8D94-B4B3-69B8-D446-407777BF3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B8D086A9-E0DE-9303-504D-E01658F9B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8A15108-74FF-CCA0-0069-9EEE990A4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346686" cy="5585619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  <a:latin typeface="-webkit-standard"/>
              </a:rPr>
              <a:t>Kúszás</a:t>
            </a:r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60302D84-AB8E-5EF8-2377-61A281468528}"/>
              </a:ext>
            </a:extLst>
          </p:cNvPr>
          <p:cNvGrpSpPr/>
          <p:nvPr/>
        </p:nvGrpSpPr>
        <p:grpSpPr>
          <a:xfrm>
            <a:off x="4317558" y="739471"/>
            <a:ext cx="7120058" cy="5437492"/>
            <a:chOff x="4317558" y="739471"/>
            <a:chExt cx="7120058" cy="5437492"/>
          </a:xfrm>
        </p:grpSpPr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27BEAFE4-28E2-02F4-21D1-662E16F5B290}"/>
                </a:ext>
              </a:extLst>
            </p:cNvPr>
            <p:cNvSpPr/>
            <p:nvPr/>
          </p:nvSpPr>
          <p:spPr>
            <a:xfrm>
              <a:off x="4317558" y="739471"/>
              <a:ext cx="7120058" cy="5437492"/>
            </a:xfrm>
            <a:prstGeom prst="rect">
              <a:avLst/>
            </a:prstGeom>
            <a:solidFill>
              <a:schemeClr val="lt1">
                <a:alpha val="62000"/>
              </a:schemeClr>
            </a:solidFill>
            <a:ln w="25400">
              <a:solidFill>
                <a:srgbClr val="15608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7A6200C8-6FF1-7864-2FE1-53CAAC442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3300" y="2445660"/>
              <a:ext cx="6368573" cy="1876985"/>
            </a:xfrm>
            <a:prstGeom prst="rect">
              <a:avLst/>
            </a:prstGeom>
            <a:ln w="25400">
              <a:solidFill>
                <a:srgbClr val="15608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35010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198C7B-9DA2-B768-E390-DB2509005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206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6A238352-B237-453B-7165-F57799B7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E1AA9A6-6344-5D9E-89B8-38E6FAB4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Bevezetés és Célok </a:t>
            </a:r>
            <a:endParaRPr lang="hu-HU">
              <a:solidFill>
                <a:srgbClr val="FFFFFF"/>
              </a:solidFill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E65B3ABF-72B1-DF5B-5AB3-46F48E3BEC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15055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3907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FC4D6B-22C8-BCF6-32E8-988DE8B7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6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434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BCF51BCF-5ACD-8A0B-9B96-E6098EE1B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387A995-578D-CDE7-09AE-7E1A46642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Mozgás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18448" name="Arc 1844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A529DE47-0AB2-19BE-D183-F0321D7941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2716096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21191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4DA9D-6F1A-0D74-4F34-191EC074A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DC749FE8-904D-D220-2A35-2A5DD9F66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8BF2068-D5FB-C0A8-7559-B298494BE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346686" cy="5585619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  <a:latin typeface="-webkit-standard"/>
              </a:rPr>
              <a:t>Járás</a:t>
            </a:r>
            <a:br>
              <a:rPr lang="hu-HU" dirty="0">
                <a:solidFill>
                  <a:srgbClr val="FFFFFF"/>
                </a:solidFill>
                <a:latin typeface="-webkit-standard"/>
              </a:rPr>
            </a:br>
            <a:endParaRPr lang="hu-HU" dirty="0">
              <a:solidFill>
                <a:srgbClr val="FFFFFF"/>
              </a:solidFill>
              <a:latin typeface="-webkit-standard"/>
            </a:endParaRPr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7F64FBCE-E81D-81FB-66A2-6E1BA4DE3733}"/>
              </a:ext>
            </a:extLst>
          </p:cNvPr>
          <p:cNvGrpSpPr/>
          <p:nvPr/>
        </p:nvGrpSpPr>
        <p:grpSpPr>
          <a:xfrm>
            <a:off x="4317558" y="739471"/>
            <a:ext cx="7120058" cy="5437492"/>
            <a:chOff x="4317558" y="739471"/>
            <a:chExt cx="7120058" cy="5437492"/>
          </a:xfrm>
        </p:grpSpPr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871CAD4D-7C2A-2EE1-C10D-3A701243ED69}"/>
                </a:ext>
              </a:extLst>
            </p:cNvPr>
            <p:cNvSpPr/>
            <p:nvPr/>
          </p:nvSpPr>
          <p:spPr>
            <a:xfrm>
              <a:off x="4317558" y="739471"/>
              <a:ext cx="7120058" cy="5437492"/>
            </a:xfrm>
            <a:prstGeom prst="rect">
              <a:avLst/>
            </a:prstGeom>
            <a:solidFill>
              <a:schemeClr val="lt1">
                <a:alpha val="62000"/>
              </a:schemeClr>
            </a:solidFill>
            <a:ln w="25400">
              <a:solidFill>
                <a:srgbClr val="15608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DDCAE356-C265-5E77-0E92-ECEE33C3A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0334" y="2050134"/>
              <a:ext cx="6325483" cy="2816166"/>
            </a:xfrm>
            <a:prstGeom prst="rect">
              <a:avLst/>
            </a:prstGeom>
            <a:ln w="25400">
              <a:solidFill>
                <a:srgbClr val="15608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480434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10DF1F-21E8-0586-58BB-367415748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45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EBF30E43-107C-434B-20A0-525DDD68C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5F6D260-35B8-A76C-AA0E-CEC00C44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Mozgás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19465" name="Arc 1946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41C45B87-BC4F-4F57-4E3F-A007040784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8043470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4580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B3C1A6-D605-BC20-FA7A-C8FBA8201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4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482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8406C6FD-A90B-0322-B29C-6DC8FD2CF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0717E2D-A535-58F9-7250-70DD6F5C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Szállítás és Objektum Mozgatás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20496" name="Arc 2049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115636E6-3016-FC43-AC6D-F81EE09933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3156697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5320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6A559B-B5F3-B9EC-16D7-C41951FF8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8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506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AE02172D-CAAA-6BE8-77D0-4E1542D6A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3D86CC-466B-06A7-6927-06E616F4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Szállítás és Objektum Mozgatás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21520" name="Arc 2151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B89F6C53-A6C2-74AE-9C05-E6BBCFC604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4338889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4732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CF2D81-491A-F997-B7B1-B7CEA9CA2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6" name="Rectangle 2356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05D33A4D-94B6-6585-A0C3-417794BA0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5ED4E04-A076-98B2-4E05-68E984C34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Jövőbeli Fejlesztések</a:t>
            </a:r>
            <a:endParaRPr lang="hu-HU">
              <a:solidFill>
                <a:srgbClr val="FFFFFF"/>
              </a:solidFill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E6B86C08-57E9-8B88-8693-0E2D9DF820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72671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420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2422E7-FE3D-5D12-3907-65B25484B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6" name="Rectangle 23565">
            <a:extLst>
              <a:ext uri="{FF2B5EF4-FFF2-40B4-BE49-F238E27FC236}">
                <a16:creationId xmlns:a16="http://schemas.microsoft.com/office/drawing/2014/main" id="{0C1E24BC-C137-AE5A-6CDF-89E273F73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7F6F4F32-B682-2613-E893-3F20FD215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52CB648-BFCF-E43B-BF79-3535660C0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Jövőbeli Fejlesztések</a:t>
            </a:r>
            <a:endParaRPr lang="hu-HU">
              <a:solidFill>
                <a:srgbClr val="FFFFFF"/>
              </a:solidFill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B5970416-35B8-A75E-8236-A966497791D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2410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4BB086-AE85-E815-E23B-295603B68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0" name="Rectangle 2458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5F1B7329-7461-1BE1-96B0-E435D89A4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D188D75-D91E-1374-CE80-251ED3C75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Jövőbeli Fejlesztések</a:t>
            </a:r>
            <a:endParaRPr lang="hu-HU">
              <a:solidFill>
                <a:srgbClr val="FFFFFF"/>
              </a:solidFill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B89D1D31-86CB-B29F-F737-38967C36B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83790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3194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képernyőkép, tér, Univerzum, Világű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560EC14-FA87-AB77-39A6-4A2F930FE7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B16FF3E-1CC9-69C5-EFF4-D462A59B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b="0" i="0" u="none" strike="noStrike" dirty="0" err="1">
                <a:ln w="22225">
                  <a:solidFill>
                    <a:schemeClr val="tx1"/>
                  </a:solidFill>
                  <a:miter lim="800000"/>
                </a:ln>
                <a:noFill/>
                <a:effectLst/>
              </a:rPr>
              <a:t>Köszönjük</a:t>
            </a:r>
            <a:r>
              <a:rPr lang="en-US" sz="11500" b="0" i="0" u="none" strike="noStrike" dirty="0">
                <a:ln w="22225">
                  <a:solidFill>
                    <a:schemeClr val="tx1"/>
                  </a:solidFill>
                  <a:miter lim="800000"/>
                </a:ln>
                <a:noFill/>
                <a:effectLst/>
              </a:rPr>
              <a:t> a </a:t>
            </a:r>
            <a:r>
              <a:rPr lang="en-US" sz="11500" b="0" i="0" u="none" strike="noStrike" dirty="0" err="1">
                <a:ln w="22225">
                  <a:solidFill>
                    <a:schemeClr val="tx1"/>
                  </a:solidFill>
                  <a:miter lim="800000"/>
                </a:ln>
                <a:noFill/>
                <a:effectLst/>
              </a:rPr>
              <a:t>figyelmet</a:t>
            </a:r>
            <a:r>
              <a:rPr lang="en-US" sz="11500" b="0" i="0" u="none" strike="noStrike" dirty="0">
                <a:ln w="22225">
                  <a:solidFill>
                    <a:schemeClr val="tx1"/>
                  </a:solidFill>
                  <a:miter lim="800000"/>
                </a:ln>
                <a:noFill/>
                <a:effectLst/>
              </a:rPr>
              <a:t>!</a:t>
            </a:r>
            <a:endParaRPr lang="en-US" sz="11500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3016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F68D14-BF82-F357-7636-B30530A35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Rectangle 309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3B835BE0-7722-366F-313E-F6446C885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12FB3B6-7175-B918-A53D-87FD0A344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Bevezetés és Célok </a:t>
            </a:r>
            <a:endParaRPr lang="hu-HU">
              <a:solidFill>
                <a:srgbClr val="FFFFFF"/>
              </a:solidFill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694BF17A-5E68-955D-952A-FBA6EA1C1D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30620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1698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AAB92F-28EA-FC94-348F-DE653AFA6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189206ED-69DF-D963-6E1D-57DFCA64E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8C5F7CA-54C9-A22B-C51C-6DA49C25A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Az Amoebot Modell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4131" name="Arc 412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EBA08BBD-FB42-AE91-0AEE-B45859C7C4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4467738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5747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11362F-60A7-7E1E-D665-09B34DB04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!!Rectangle">
            <a:extLst>
              <a:ext uri="{FF2B5EF4-FFF2-40B4-BE49-F238E27FC236}">
                <a16:creationId xmlns:a16="http://schemas.microsoft.com/office/drawing/2014/main" id="{054AFB32-A0EF-9809-FAAA-B04DC9E0E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E889377E-080D-FE4E-445B-E7B1D0D7E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E9D359D-8FD3-39EC-C729-0A7A7A3E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Az Amoebot Modell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4131" name="Arc 4127">
            <a:extLst>
              <a:ext uri="{FF2B5EF4-FFF2-40B4-BE49-F238E27FC236}">
                <a16:creationId xmlns:a16="http://schemas.microsoft.com/office/drawing/2014/main" id="{943FEEE5-735D-7532-C844-30AC0FCF6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A7E4FAA1-E28C-B8DF-C4FF-90018032100A}"/>
              </a:ext>
            </a:extLst>
          </p:cNvPr>
          <p:cNvSpPr/>
          <p:nvPr/>
        </p:nvSpPr>
        <p:spPr>
          <a:xfrm>
            <a:off x="4317558" y="739471"/>
            <a:ext cx="7120058" cy="5437492"/>
          </a:xfrm>
          <a:prstGeom prst="rect">
            <a:avLst/>
          </a:prstGeom>
          <a:solidFill>
            <a:schemeClr val="lt1">
              <a:alpha val="62000"/>
            </a:schemeClr>
          </a:solidFill>
          <a:ln w="25400">
            <a:solidFill>
              <a:srgbClr val="15608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41BBBE-6950-BEA7-3FE9-B0AC4CBD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225" y="1133475"/>
            <a:ext cx="5410200" cy="4591050"/>
          </a:xfrm>
          <a:prstGeom prst="rect">
            <a:avLst/>
          </a:prstGeom>
          <a:noFill/>
          <a:ln w="25400">
            <a:solidFill>
              <a:srgbClr val="15608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5710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0003C1-E8B5-3252-5B82-CF0C9F195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C4132B75-6FA1-A8D7-6A87-B0000DA92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4420A13-9000-F9D2-B781-0C38AF6C0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Az Amoebot Modell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5152" name="Arc 515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FA02E014-FA67-485E-C61F-583B521159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1762517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2528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A10959-7C7B-A35C-0712-02ACB8C58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7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E411F089-DF54-F5AD-38BE-5D571220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90D4E5C-9197-E11E-6990-0089FF628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Az Amoebot Modell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6169" name="Arc 616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F3749EF5-C098-E117-19C2-B5622218F5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092306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4511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B9DA39-D405-1CCD-B291-7A8DAB255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2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A futuristic visualization of an Amoebot model: a network of small, programmable nano-robots arranged in a triangular grid. Some of the robots are expanding and contracting, while others are forming larger structures by pushing and pulling each other. The background has a high-tech, sci-fi atmosphere with a glowing blue and green cybernetic aesthetic. The scene conveys movement and transformation, highlighting reconfiguration and locomotion.">
            <a:extLst>
              <a:ext uri="{FF2B5EF4-FFF2-40B4-BE49-F238E27FC236}">
                <a16:creationId xmlns:a16="http://schemas.microsoft.com/office/drawing/2014/main" id="{F1E86553-70BB-74DA-B313-697ACB4E3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" b="684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7F64B27-F3A3-BBBE-1598-955D108A6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b="0" i="0" u="none" strike="noStrike">
                <a:solidFill>
                  <a:srgbClr val="FFFFFF"/>
                </a:solidFill>
                <a:effectLst/>
                <a:latin typeface="-webkit-standard"/>
              </a:rPr>
              <a:t>Csatlakozott Mozgások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7184" name="Arc 718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292792E9-CE19-330A-863E-F8BB4AC91F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4172034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05028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827</Words>
  <Application>Microsoft Macintosh PowerPoint</Application>
  <PresentationFormat>Szélesvásznú</PresentationFormat>
  <Paragraphs>99</Paragraphs>
  <Slides>38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38</vt:i4>
      </vt:variant>
    </vt:vector>
  </HeadingPairs>
  <TitlesOfParts>
    <vt:vector size="44" baseType="lpstr">
      <vt:lpstr>-webkit-standard</vt:lpstr>
      <vt:lpstr>Aptos</vt:lpstr>
      <vt:lpstr>Aptos Display</vt:lpstr>
      <vt:lpstr>Arial</vt:lpstr>
      <vt:lpstr>Calibri</vt:lpstr>
      <vt:lpstr>Office-téma</vt:lpstr>
      <vt:lpstr>Reconfiguration and Locomotion with Joint Movements in the Amoebot Model</vt:lpstr>
      <vt:lpstr>Bevezetés és Célok </vt:lpstr>
      <vt:lpstr>Bevezetés és Célok </vt:lpstr>
      <vt:lpstr>Bevezetés és Célok </vt:lpstr>
      <vt:lpstr>Az Amoebot Modell</vt:lpstr>
      <vt:lpstr>Az Amoebot Modell</vt:lpstr>
      <vt:lpstr>Az Amoebot Modell</vt:lpstr>
      <vt:lpstr>Az Amoebot Modell</vt:lpstr>
      <vt:lpstr>Csatlakozott Mozgások</vt:lpstr>
      <vt:lpstr>Kiterjesztett modell</vt:lpstr>
      <vt:lpstr>Csatlakozott Mozgások</vt:lpstr>
      <vt:lpstr>Gyorsabb átrendeződés és mozgás</vt:lpstr>
      <vt:lpstr>Csatlakozott Mozgások</vt:lpstr>
      <vt:lpstr>Alkalmazási területek - kitekintés 1.</vt:lpstr>
      <vt:lpstr>Alkalmazási területek - kitekintés 2.</vt:lpstr>
      <vt:lpstr>Meta-Modulok</vt:lpstr>
      <vt:lpstr>Meta-Modulok</vt:lpstr>
      <vt:lpstr>Meta-Modulok</vt:lpstr>
      <vt:lpstr>Meta-Modulok</vt:lpstr>
      <vt:lpstr>Mozgási primitívek </vt:lpstr>
      <vt:lpstr>Meta-Modulok</vt:lpstr>
      <vt:lpstr>Alakzatváltás</vt:lpstr>
      <vt:lpstr>Alakzatváltás</vt:lpstr>
      <vt:lpstr>Alakzatváltás</vt:lpstr>
      <vt:lpstr>Alakzatváltás</vt:lpstr>
      <vt:lpstr>Mozgás</vt:lpstr>
      <vt:lpstr>Gördülés</vt:lpstr>
      <vt:lpstr>Mozgás</vt:lpstr>
      <vt:lpstr>Kúszás</vt:lpstr>
      <vt:lpstr>Mozgás</vt:lpstr>
      <vt:lpstr>Járás </vt:lpstr>
      <vt:lpstr>Mozgás</vt:lpstr>
      <vt:lpstr>Szállítás és Objektum Mozgatás</vt:lpstr>
      <vt:lpstr>Szállítás és Objektum Mozgatás</vt:lpstr>
      <vt:lpstr>Jövőbeli Fejlesztések</vt:lpstr>
      <vt:lpstr>Jövőbeli Fejlesztések</vt:lpstr>
      <vt:lpstr>Jövőbeli Fejlesztések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Dávid Varga</dc:creator>
  <cp:lastModifiedBy>Dávid Varga</cp:lastModifiedBy>
  <cp:revision>25</cp:revision>
  <dcterms:created xsi:type="dcterms:W3CDTF">2025-03-04T17:38:30Z</dcterms:created>
  <dcterms:modified xsi:type="dcterms:W3CDTF">2025-03-10T19:35:18Z</dcterms:modified>
</cp:coreProperties>
</file>